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9" r:id="rId3"/>
    <p:sldId id="261" r:id="rId4"/>
    <p:sldId id="262" r:id="rId5"/>
    <p:sldId id="269" r:id="rId6"/>
    <p:sldId id="266" r:id="rId7"/>
    <p:sldId id="258" r:id="rId8"/>
    <p:sldId id="268" r:id="rId9"/>
    <p:sldId id="267" r:id="rId10"/>
    <p:sldId id="265" r:id="rId11"/>
    <p:sldId id="257" r:id="rId12"/>
    <p:sldId id="271" r:id="rId13"/>
    <p:sldId id="260" r:id="rId14"/>
    <p:sldId id="272" r:id="rId15"/>
    <p:sldId id="273" r:id="rId16"/>
    <p:sldId id="274" r:id="rId17"/>
    <p:sldId id="275" r:id="rId18"/>
    <p:sldId id="276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75E5A5-75D3-45F6-8663-ABA00F26FB09}" v="521" dt="2022-04-28T04:11:22.5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73143" autoAdjust="0"/>
  </p:normalViewPr>
  <p:slideViewPr>
    <p:cSldViewPr snapToGrid="0">
      <p:cViewPr varScale="1">
        <p:scale>
          <a:sx n="62" d="100"/>
          <a:sy n="62" d="100"/>
        </p:scale>
        <p:origin x="8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동우" userId="06cb555a-118f-4a03-aa12-324f11335cc9" providerId="ADAL" clId="{0475E5A5-75D3-45F6-8663-ABA00F26FB09}"/>
    <pc:docChg chg="undo custSel addSld delSld modSld">
      <pc:chgData name="이동우" userId="06cb555a-118f-4a03-aa12-324f11335cc9" providerId="ADAL" clId="{0475E5A5-75D3-45F6-8663-ABA00F26FB09}" dt="2022-04-28T04:11:22.615" v="6039" actId="20577"/>
      <pc:docMkLst>
        <pc:docMk/>
      </pc:docMkLst>
      <pc:sldChg chg="addSp delSp modSp mod modNotesTx">
        <pc:chgData name="이동우" userId="06cb555a-118f-4a03-aa12-324f11335cc9" providerId="ADAL" clId="{0475E5A5-75D3-45F6-8663-ABA00F26FB09}" dt="2022-04-28T03:42:23.789" v="2045" actId="20577"/>
        <pc:sldMkLst>
          <pc:docMk/>
          <pc:sldMk cId="4121207451" sldId="260"/>
        </pc:sldMkLst>
        <pc:spChg chg="del">
          <ac:chgData name="이동우" userId="06cb555a-118f-4a03-aa12-324f11335cc9" providerId="ADAL" clId="{0475E5A5-75D3-45F6-8663-ABA00F26FB09}" dt="2022-04-28T01:22:34.258" v="0" actId="478"/>
          <ac:spMkLst>
            <pc:docMk/>
            <pc:sldMk cId="4121207451" sldId="260"/>
            <ac:spMk id="2" creationId="{65C517B2-77B1-4C56-AEEC-5113DBB8D0AE}"/>
          </ac:spMkLst>
        </pc:spChg>
        <pc:spChg chg="add del mod">
          <ac:chgData name="이동우" userId="06cb555a-118f-4a03-aa12-324f11335cc9" providerId="ADAL" clId="{0475E5A5-75D3-45F6-8663-ABA00F26FB09}" dt="2022-04-28T03:05:18.667" v="909" actId="478"/>
          <ac:spMkLst>
            <pc:docMk/>
            <pc:sldMk cId="4121207451" sldId="260"/>
            <ac:spMk id="3" creationId="{96A7F2BA-C0E5-46F5-8BAE-DE4EDD955680}"/>
          </ac:spMkLst>
        </pc:spChg>
        <pc:spChg chg="mod">
          <ac:chgData name="이동우" userId="06cb555a-118f-4a03-aa12-324f11335cc9" providerId="ADAL" clId="{0475E5A5-75D3-45F6-8663-ABA00F26FB09}" dt="2022-04-28T03:40:28.358" v="1686"/>
          <ac:spMkLst>
            <pc:docMk/>
            <pc:sldMk cId="4121207451" sldId="260"/>
            <ac:spMk id="5" creationId="{1598A540-5CC7-4399-9834-9D8FAA927C6F}"/>
          </ac:spMkLst>
        </pc:spChg>
        <pc:spChg chg="mod">
          <ac:chgData name="이동우" userId="06cb555a-118f-4a03-aa12-324f11335cc9" providerId="ADAL" clId="{0475E5A5-75D3-45F6-8663-ABA00F26FB09}" dt="2022-04-28T01:22:42.649" v="3" actId="1076"/>
          <ac:spMkLst>
            <pc:docMk/>
            <pc:sldMk cId="4121207451" sldId="260"/>
            <ac:spMk id="6" creationId="{7B1AECF7-CE25-406C-8E70-C4894B337E9E}"/>
          </ac:spMkLst>
        </pc:spChg>
        <pc:spChg chg="add mod">
          <ac:chgData name="이동우" userId="06cb555a-118f-4a03-aa12-324f11335cc9" providerId="ADAL" clId="{0475E5A5-75D3-45F6-8663-ABA00F26FB09}" dt="2022-04-28T03:39:26.288" v="1623" actId="1076"/>
          <ac:spMkLst>
            <pc:docMk/>
            <pc:sldMk cId="4121207451" sldId="260"/>
            <ac:spMk id="12" creationId="{26F40055-97D4-4CBD-AB25-252A196EFE64}"/>
          </ac:spMkLst>
        </pc:spChg>
        <pc:spChg chg="add mod">
          <ac:chgData name="이동우" userId="06cb555a-118f-4a03-aa12-324f11335cc9" providerId="ADAL" clId="{0475E5A5-75D3-45F6-8663-ABA00F26FB09}" dt="2022-04-28T03:39:26.288" v="1623" actId="1076"/>
          <ac:spMkLst>
            <pc:docMk/>
            <pc:sldMk cId="4121207451" sldId="260"/>
            <ac:spMk id="15" creationId="{1836E5E8-59F3-46AD-B79A-2EBBB7A3AF78}"/>
          </ac:spMkLst>
        </pc:spChg>
        <pc:spChg chg="add del mod">
          <ac:chgData name="이동우" userId="06cb555a-118f-4a03-aa12-324f11335cc9" providerId="ADAL" clId="{0475E5A5-75D3-45F6-8663-ABA00F26FB09}" dt="2022-04-28T03:39:10.122" v="1612" actId="478"/>
          <ac:spMkLst>
            <pc:docMk/>
            <pc:sldMk cId="4121207451" sldId="260"/>
            <ac:spMk id="16" creationId="{2F4A5067-69F2-4E38-82AE-00D334B313F2}"/>
          </ac:spMkLst>
        </pc:spChg>
        <pc:spChg chg="add mod">
          <ac:chgData name="이동우" userId="06cb555a-118f-4a03-aa12-324f11335cc9" providerId="ADAL" clId="{0475E5A5-75D3-45F6-8663-ABA00F26FB09}" dt="2022-04-28T03:39:26.288" v="1623" actId="1076"/>
          <ac:spMkLst>
            <pc:docMk/>
            <pc:sldMk cId="4121207451" sldId="260"/>
            <ac:spMk id="17" creationId="{1B35813A-FE0F-4BDF-8E5E-DA09A492B89C}"/>
          </ac:spMkLst>
        </pc:spChg>
        <pc:spChg chg="add mod">
          <ac:chgData name="이동우" userId="06cb555a-118f-4a03-aa12-324f11335cc9" providerId="ADAL" clId="{0475E5A5-75D3-45F6-8663-ABA00F26FB09}" dt="2022-04-28T03:39:26.288" v="1623" actId="1076"/>
          <ac:spMkLst>
            <pc:docMk/>
            <pc:sldMk cId="4121207451" sldId="260"/>
            <ac:spMk id="18" creationId="{DBE3D4F1-0BAA-43CB-8E98-F8ED055F4CE5}"/>
          </ac:spMkLst>
        </pc:spChg>
        <pc:spChg chg="add mod">
          <ac:chgData name="이동우" userId="06cb555a-118f-4a03-aa12-324f11335cc9" providerId="ADAL" clId="{0475E5A5-75D3-45F6-8663-ABA00F26FB09}" dt="2022-04-28T03:39:26.288" v="1623" actId="1076"/>
          <ac:spMkLst>
            <pc:docMk/>
            <pc:sldMk cId="4121207451" sldId="260"/>
            <ac:spMk id="19" creationId="{84836019-5EB6-4DA2-836F-7646BC19033B}"/>
          </ac:spMkLst>
        </pc:spChg>
        <pc:spChg chg="add mod">
          <ac:chgData name="이동우" userId="06cb555a-118f-4a03-aa12-324f11335cc9" providerId="ADAL" clId="{0475E5A5-75D3-45F6-8663-ABA00F26FB09}" dt="2022-04-28T03:39:26.288" v="1623" actId="1076"/>
          <ac:spMkLst>
            <pc:docMk/>
            <pc:sldMk cId="4121207451" sldId="260"/>
            <ac:spMk id="20" creationId="{D1E16AF5-B91F-49A7-AE02-CA6DCF831472}"/>
          </ac:spMkLst>
        </pc:spChg>
        <pc:spChg chg="add mod">
          <ac:chgData name="이동우" userId="06cb555a-118f-4a03-aa12-324f11335cc9" providerId="ADAL" clId="{0475E5A5-75D3-45F6-8663-ABA00F26FB09}" dt="2022-04-28T03:39:26.288" v="1623" actId="1076"/>
          <ac:spMkLst>
            <pc:docMk/>
            <pc:sldMk cId="4121207451" sldId="260"/>
            <ac:spMk id="21" creationId="{6093696F-35F9-423F-A226-14285F023DB1}"/>
          </ac:spMkLst>
        </pc:spChg>
        <pc:spChg chg="add mod">
          <ac:chgData name="이동우" userId="06cb555a-118f-4a03-aa12-324f11335cc9" providerId="ADAL" clId="{0475E5A5-75D3-45F6-8663-ABA00F26FB09}" dt="2022-04-28T03:39:26.288" v="1623" actId="1076"/>
          <ac:spMkLst>
            <pc:docMk/>
            <pc:sldMk cId="4121207451" sldId="260"/>
            <ac:spMk id="22" creationId="{3AD67528-EBDE-4872-B9E7-156812494E73}"/>
          </ac:spMkLst>
        </pc:spChg>
        <pc:spChg chg="add mod">
          <ac:chgData name="이동우" userId="06cb555a-118f-4a03-aa12-324f11335cc9" providerId="ADAL" clId="{0475E5A5-75D3-45F6-8663-ABA00F26FB09}" dt="2022-04-28T03:39:26.288" v="1623" actId="1076"/>
          <ac:spMkLst>
            <pc:docMk/>
            <pc:sldMk cId="4121207451" sldId="260"/>
            <ac:spMk id="23" creationId="{0B3C1394-0A52-4E9B-94CB-61FEF0FFBA59}"/>
          </ac:spMkLst>
        </pc:spChg>
        <pc:spChg chg="add mod">
          <ac:chgData name="이동우" userId="06cb555a-118f-4a03-aa12-324f11335cc9" providerId="ADAL" clId="{0475E5A5-75D3-45F6-8663-ABA00F26FB09}" dt="2022-04-28T03:39:26.288" v="1623" actId="1076"/>
          <ac:spMkLst>
            <pc:docMk/>
            <pc:sldMk cId="4121207451" sldId="260"/>
            <ac:spMk id="24" creationId="{FB6F2BF2-E14B-4D67-8108-4EB929735795}"/>
          </ac:spMkLst>
        </pc:spChg>
        <pc:spChg chg="add mod">
          <ac:chgData name="이동우" userId="06cb555a-118f-4a03-aa12-324f11335cc9" providerId="ADAL" clId="{0475E5A5-75D3-45F6-8663-ABA00F26FB09}" dt="2022-04-28T03:39:26.288" v="1623" actId="1076"/>
          <ac:spMkLst>
            <pc:docMk/>
            <pc:sldMk cId="4121207451" sldId="260"/>
            <ac:spMk id="25" creationId="{64B9AD04-D9FE-4C0D-A9F5-D858333C4504}"/>
          </ac:spMkLst>
        </pc:spChg>
        <pc:spChg chg="add mod">
          <ac:chgData name="이동우" userId="06cb555a-118f-4a03-aa12-324f11335cc9" providerId="ADAL" clId="{0475E5A5-75D3-45F6-8663-ABA00F26FB09}" dt="2022-04-28T03:39:26.288" v="1623" actId="1076"/>
          <ac:spMkLst>
            <pc:docMk/>
            <pc:sldMk cId="4121207451" sldId="260"/>
            <ac:spMk id="26" creationId="{C765A144-C66C-4690-AD5A-62348649F51D}"/>
          </ac:spMkLst>
        </pc:spChg>
        <pc:spChg chg="add mod">
          <ac:chgData name="이동우" userId="06cb555a-118f-4a03-aa12-324f11335cc9" providerId="ADAL" clId="{0475E5A5-75D3-45F6-8663-ABA00F26FB09}" dt="2022-04-28T03:40:06.539" v="1645" actId="1076"/>
          <ac:spMkLst>
            <pc:docMk/>
            <pc:sldMk cId="4121207451" sldId="260"/>
            <ac:spMk id="31" creationId="{D295C12A-5DDE-4D3A-91CD-97C671BB44D8}"/>
          </ac:spMkLst>
        </pc:spChg>
        <pc:picChg chg="add del mod">
          <ac:chgData name="이동우" userId="06cb555a-118f-4a03-aa12-324f11335cc9" providerId="ADAL" clId="{0475E5A5-75D3-45F6-8663-ABA00F26FB09}" dt="2022-04-28T03:34:42.226" v="913" actId="478"/>
          <ac:picMkLst>
            <pc:docMk/>
            <pc:sldMk cId="4121207451" sldId="260"/>
            <ac:picMk id="7" creationId="{F111FDD9-43CD-494D-87EC-4F4DAD3BFB26}"/>
          </ac:picMkLst>
        </pc:picChg>
        <pc:picChg chg="add del mod">
          <ac:chgData name="이동우" userId="06cb555a-118f-4a03-aa12-324f11335cc9" providerId="ADAL" clId="{0475E5A5-75D3-45F6-8663-ABA00F26FB09}" dt="2022-04-28T03:36:27.874" v="931" actId="478"/>
          <ac:picMkLst>
            <pc:docMk/>
            <pc:sldMk cId="4121207451" sldId="260"/>
            <ac:picMk id="9" creationId="{783FBF2F-02C8-437A-A4F4-31180EEA0842}"/>
          </ac:picMkLst>
        </pc:picChg>
        <pc:picChg chg="add del mod">
          <ac:chgData name="이동우" userId="06cb555a-118f-4a03-aa12-324f11335cc9" providerId="ADAL" clId="{0475E5A5-75D3-45F6-8663-ABA00F26FB09}" dt="2022-04-28T03:36:26.840" v="930" actId="478"/>
          <ac:picMkLst>
            <pc:docMk/>
            <pc:sldMk cId="4121207451" sldId="260"/>
            <ac:picMk id="11" creationId="{703B5D58-EE16-470F-8B31-52011E23E243}"/>
          </ac:picMkLst>
        </pc:picChg>
        <pc:picChg chg="add mod">
          <ac:chgData name="이동우" userId="06cb555a-118f-4a03-aa12-324f11335cc9" providerId="ADAL" clId="{0475E5A5-75D3-45F6-8663-ABA00F26FB09}" dt="2022-04-28T03:39:52.572" v="1628" actId="1076"/>
          <ac:picMkLst>
            <pc:docMk/>
            <pc:sldMk cId="4121207451" sldId="260"/>
            <ac:picMk id="30" creationId="{8114D08B-9678-4A9B-875C-6B8215CEC9CA}"/>
          </ac:picMkLst>
        </pc:picChg>
        <pc:cxnChg chg="add mod">
          <ac:chgData name="이동우" userId="06cb555a-118f-4a03-aa12-324f11335cc9" providerId="ADAL" clId="{0475E5A5-75D3-45F6-8663-ABA00F26FB09}" dt="2022-04-28T03:39:26.288" v="1623" actId="1076"/>
          <ac:cxnSpMkLst>
            <pc:docMk/>
            <pc:sldMk cId="4121207451" sldId="260"/>
            <ac:cxnSpMk id="14" creationId="{1670864A-1A1C-42B6-B4D6-6AF3E25A68EC}"/>
          </ac:cxnSpMkLst>
        </pc:cxnChg>
        <pc:cxnChg chg="add">
          <ac:chgData name="이동우" userId="06cb555a-118f-4a03-aa12-324f11335cc9" providerId="ADAL" clId="{0475E5A5-75D3-45F6-8663-ABA00F26FB09}" dt="2022-04-28T03:39:32.246" v="1624" actId="11529"/>
          <ac:cxnSpMkLst>
            <pc:docMk/>
            <pc:sldMk cId="4121207451" sldId="260"/>
            <ac:cxnSpMk id="28" creationId="{BBA59EEB-7156-47ED-B636-A4119C883FF4}"/>
          </ac:cxnSpMkLst>
        </pc:cxnChg>
      </pc:sldChg>
      <pc:sldChg chg="addSp delSp modSp add mod modNotesTx">
        <pc:chgData name="이동우" userId="06cb555a-118f-4a03-aa12-324f11335cc9" providerId="ADAL" clId="{0475E5A5-75D3-45F6-8663-ABA00F26FB09}" dt="2022-04-28T03:52:05.304" v="3349" actId="20577"/>
        <pc:sldMkLst>
          <pc:docMk/>
          <pc:sldMk cId="364972015" sldId="272"/>
        </pc:sldMkLst>
        <pc:spChg chg="del">
          <ac:chgData name="이동우" userId="06cb555a-118f-4a03-aa12-324f11335cc9" providerId="ADAL" clId="{0475E5A5-75D3-45F6-8663-ABA00F26FB09}" dt="2022-04-28T03:42:27.622" v="2046" actId="478"/>
          <ac:spMkLst>
            <pc:docMk/>
            <pc:sldMk cId="364972015" sldId="272"/>
            <ac:spMk id="3" creationId="{96A7F2BA-C0E5-46F5-8BAE-DE4EDD955680}"/>
          </ac:spMkLst>
        </pc:spChg>
        <pc:spChg chg="mod">
          <ac:chgData name="이동우" userId="06cb555a-118f-4a03-aa12-324f11335cc9" providerId="ADAL" clId="{0475E5A5-75D3-45F6-8663-ABA00F26FB09}" dt="2022-04-28T03:48:44.825" v="2916" actId="14100"/>
          <ac:spMkLst>
            <pc:docMk/>
            <pc:sldMk cId="364972015" sldId="272"/>
            <ac:spMk id="5" creationId="{1598A540-5CC7-4399-9834-9D8FAA927C6F}"/>
          </ac:spMkLst>
        </pc:spChg>
        <pc:spChg chg="add mod">
          <ac:chgData name="이동우" userId="06cb555a-118f-4a03-aa12-324f11335cc9" providerId="ADAL" clId="{0475E5A5-75D3-45F6-8663-ABA00F26FB09}" dt="2022-04-28T03:45:22.082" v="2181" actId="1076"/>
          <ac:spMkLst>
            <pc:docMk/>
            <pc:sldMk cId="364972015" sldId="272"/>
            <ac:spMk id="7" creationId="{F1CBE99F-E657-4298-AE4F-3B4D027B4A48}"/>
          </ac:spMkLst>
        </pc:spChg>
        <pc:spChg chg="add mod">
          <ac:chgData name="이동우" userId="06cb555a-118f-4a03-aa12-324f11335cc9" providerId="ADAL" clId="{0475E5A5-75D3-45F6-8663-ABA00F26FB09}" dt="2022-04-28T03:45:19.468" v="2180" actId="1076"/>
          <ac:spMkLst>
            <pc:docMk/>
            <pc:sldMk cId="364972015" sldId="272"/>
            <ac:spMk id="10" creationId="{BF93EF33-1397-41C9-9B12-EAB87EE1772A}"/>
          </ac:spMkLst>
        </pc:spChg>
        <pc:spChg chg="add mod">
          <ac:chgData name="이동우" userId="06cb555a-118f-4a03-aa12-324f11335cc9" providerId="ADAL" clId="{0475E5A5-75D3-45F6-8663-ABA00F26FB09}" dt="2022-04-28T03:45:08.405" v="2155" actId="1076"/>
          <ac:spMkLst>
            <pc:docMk/>
            <pc:sldMk cId="364972015" sldId="272"/>
            <ac:spMk id="13" creationId="{BD4DD481-368A-44E3-9779-8F6F7D7380D6}"/>
          </ac:spMkLst>
        </pc:spChg>
        <pc:spChg chg="add del mod">
          <ac:chgData name="이동우" userId="06cb555a-118f-4a03-aa12-324f11335cc9" providerId="ADAL" clId="{0475E5A5-75D3-45F6-8663-ABA00F26FB09}" dt="2022-04-28T03:50:37.004" v="3026" actId="478"/>
          <ac:spMkLst>
            <pc:docMk/>
            <pc:sldMk cId="364972015" sldId="272"/>
            <ac:spMk id="16" creationId="{FF922091-DA2A-4545-B82E-428772B0B5B2}"/>
          </ac:spMkLst>
        </pc:spChg>
        <pc:spChg chg="add mod">
          <ac:chgData name="이동우" userId="06cb555a-118f-4a03-aa12-324f11335cc9" providerId="ADAL" clId="{0475E5A5-75D3-45F6-8663-ABA00F26FB09}" dt="2022-04-28T03:50:53.987" v="3066" actId="1076"/>
          <ac:spMkLst>
            <pc:docMk/>
            <pc:sldMk cId="364972015" sldId="272"/>
            <ac:spMk id="17" creationId="{37DEA050-8F7E-489A-9358-B8D9311D42B5}"/>
          </ac:spMkLst>
        </pc:spChg>
        <pc:picChg chg="add mod">
          <ac:chgData name="이동우" userId="06cb555a-118f-4a03-aa12-324f11335cc9" providerId="ADAL" clId="{0475E5A5-75D3-45F6-8663-ABA00F26FB09}" dt="2022-04-28T03:43:46.991" v="2051" actId="1076"/>
          <ac:picMkLst>
            <pc:docMk/>
            <pc:sldMk cId="364972015" sldId="272"/>
            <ac:picMk id="4" creationId="{0B7BE59D-5AF1-40BB-847C-8C8575E6A2D0}"/>
          </ac:picMkLst>
        </pc:picChg>
        <pc:picChg chg="add mod">
          <ac:chgData name="이동우" userId="06cb555a-118f-4a03-aa12-324f11335cc9" providerId="ADAL" clId="{0475E5A5-75D3-45F6-8663-ABA00F26FB09}" dt="2022-04-28T03:44:41.353" v="2093" actId="1076"/>
          <ac:picMkLst>
            <pc:docMk/>
            <pc:sldMk cId="364972015" sldId="272"/>
            <ac:picMk id="9" creationId="{4ED74E04-1926-4930-9131-E8334CA82CC4}"/>
          </ac:picMkLst>
        </pc:picChg>
        <pc:picChg chg="add mod">
          <ac:chgData name="이동우" userId="06cb555a-118f-4a03-aa12-324f11335cc9" providerId="ADAL" clId="{0475E5A5-75D3-45F6-8663-ABA00F26FB09}" dt="2022-04-28T03:50:55.359" v="3067" actId="1076"/>
          <ac:picMkLst>
            <pc:docMk/>
            <pc:sldMk cId="364972015" sldId="272"/>
            <ac:picMk id="1026" creationId="{D89A7974-C890-4899-993D-1629ABF119B8}"/>
          </ac:picMkLst>
        </pc:picChg>
        <pc:cxnChg chg="add mod">
          <ac:chgData name="이동우" userId="06cb555a-118f-4a03-aa12-324f11335cc9" providerId="ADAL" clId="{0475E5A5-75D3-45F6-8663-ABA00F26FB09}" dt="2022-04-28T03:44:43.764" v="2094" actId="1076"/>
          <ac:cxnSpMkLst>
            <pc:docMk/>
            <pc:sldMk cId="364972015" sldId="272"/>
            <ac:cxnSpMk id="12" creationId="{E8EEE533-EFE8-44AC-9E93-E16B33935430}"/>
          </ac:cxnSpMkLst>
        </pc:cxnChg>
        <pc:cxnChg chg="add mod">
          <ac:chgData name="이동우" userId="06cb555a-118f-4a03-aa12-324f11335cc9" providerId="ADAL" clId="{0475E5A5-75D3-45F6-8663-ABA00F26FB09}" dt="2022-04-28T03:46:20.491" v="2189" actId="1076"/>
          <ac:cxnSpMkLst>
            <pc:docMk/>
            <pc:sldMk cId="364972015" sldId="272"/>
            <ac:cxnSpMk id="15" creationId="{74302818-886F-484B-B3DA-D7F11FD72F0E}"/>
          </ac:cxnSpMkLst>
        </pc:cxnChg>
        <pc:cxnChg chg="add mod">
          <ac:chgData name="이동우" userId="06cb555a-118f-4a03-aa12-324f11335cc9" providerId="ADAL" clId="{0475E5A5-75D3-45F6-8663-ABA00F26FB09}" dt="2022-04-28T03:50:59.620" v="3068" actId="11529"/>
          <ac:cxnSpMkLst>
            <pc:docMk/>
            <pc:sldMk cId="364972015" sldId="272"/>
            <ac:cxnSpMk id="19" creationId="{FCB52F96-A21C-4B7E-8558-8E8514E015D7}"/>
          </ac:cxnSpMkLst>
        </pc:cxnChg>
      </pc:sldChg>
      <pc:sldChg chg="new del">
        <pc:chgData name="이동우" userId="06cb555a-118f-4a03-aa12-324f11335cc9" providerId="ADAL" clId="{0475E5A5-75D3-45F6-8663-ABA00F26FB09}" dt="2022-04-28T03:05:09.219" v="907" actId="680"/>
        <pc:sldMkLst>
          <pc:docMk/>
          <pc:sldMk cId="3002541235" sldId="272"/>
        </pc:sldMkLst>
      </pc:sldChg>
      <pc:sldChg chg="addSp delSp modSp add mod modNotesTx">
        <pc:chgData name="이동우" userId="06cb555a-118f-4a03-aa12-324f11335cc9" providerId="ADAL" clId="{0475E5A5-75D3-45F6-8663-ABA00F26FB09}" dt="2022-04-28T04:00:56.994" v="4142" actId="20577"/>
        <pc:sldMkLst>
          <pc:docMk/>
          <pc:sldMk cId="1467139992" sldId="273"/>
        </pc:sldMkLst>
        <pc:spChg chg="mod">
          <ac:chgData name="이동우" userId="06cb555a-118f-4a03-aa12-324f11335cc9" providerId="ADAL" clId="{0475E5A5-75D3-45F6-8663-ABA00F26FB09}" dt="2022-04-28T03:53:22.661" v="3401" actId="20577"/>
          <ac:spMkLst>
            <pc:docMk/>
            <pc:sldMk cId="1467139992" sldId="273"/>
            <ac:spMk id="5" creationId="{1598A540-5CC7-4399-9834-9D8FAA927C6F}"/>
          </ac:spMkLst>
        </pc:spChg>
        <pc:spChg chg="del">
          <ac:chgData name="이동우" userId="06cb555a-118f-4a03-aa12-324f11335cc9" providerId="ADAL" clId="{0475E5A5-75D3-45F6-8663-ABA00F26FB09}" dt="2022-04-28T03:52:23.824" v="3351" actId="478"/>
          <ac:spMkLst>
            <pc:docMk/>
            <pc:sldMk cId="1467139992" sldId="273"/>
            <ac:spMk id="7" creationId="{F1CBE99F-E657-4298-AE4F-3B4D027B4A48}"/>
          </ac:spMkLst>
        </pc:spChg>
        <pc:spChg chg="del">
          <ac:chgData name="이동우" userId="06cb555a-118f-4a03-aa12-324f11335cc9" providerId="ADAL" clId="{0475E5A5-75D3-45F6-8663-ABA00F26FB09}" dt="2022-04-28T03:52:26.469" v="3352" actId="478"/>
          <ac:spMkLst>
            <pc:docMk/>
            <pc:sldMk cId="1467139992" sldId="273"/>
            <ac:spMk id="10" creationId="{BF93EF33-1397-41C9-9B12-EAB87EE1772A}"/>
          </ac:spMkLst>
        </pc:spChg>
        <pc:spChg chg="del">
          <ac:chgData name="이동우" userId="06cb555a-118f-4a03-aa12-324f11335cc9" providerId="ADAL" clId="{0475E5A5-75D3-45F6-8663-ABA00F26FB09}" dt="2022-04-28T03:52:23.824" v="3351" actId="478"/>
          <ac:spMkLst>
            <pc:docMk/>
            <pc:sldMk cId="1467139992" sldId="273"/>
            <ac:spMk id="13" creationId="{BD4DD481-368A-44E3-9779-8F6F7D7380D6}"/>
          </ac:spMkLst>
        </pc:spChg>
        <pc:spChg chg="del">
          <ac:chgData name="이동우" userId="06cb555a-118f-4a03-aa12-324f11335cc9" providerId="ADAL" clId="{0475E5A5-75D3-45F6-8663-ABA00F26FB09}" dt="2022-04-28T03:52:23.824" v="3351" actId="478"/>
          <ac:spMkLst>
            <pc:docMk/>
            <pc:sldMk cId="1467139992" sldId="273"/>
            <ac:spMk id="17" creationId="{37DEA050-8F7E-489A-9358-B8D9311D42B5}"/>
          </ac:spMkLst>
        </pc:spChg>
        <pc:picChg chg="add del">
          <ac:chgData name="이동우" userId="06cb555a-118f-4a03-aa12-324f11335cc9" providerId="ADAL" clId="{0475E5A5-75D3-45F6-8663-ABA00F26FB09}" dt="2022-04-28T03:54:40.653" v="3403" actId="478"/>
          <ac:picMkLst>
            <pc:docMk/>
            <pc:sldMk cId="1467139992" sldId="273"/>
            <ac:picMk id="3" creationId="{2AB50962-8073-4A40-9587-2AFA172181F9}"/>
          </ac:picMkLst>
        </pc:picChg>
        <pc:picChg chg="del">
          <ac:chgData name="이동우" userId="06cb555a-118f-4a03-aa12-324f11335cc9" providerId="ADAL" clId="{0475E5A5-75D3-45F6-8663-ABA00F26FB09}" dt="2022-04-28T03:52:23.824" v="3351" actId="478"/>
          <ac:picMkLst>
            <pc:docMk/>
            <pc:sldMk cId="1467139992" sldId="273"/>
            <ac:picMk id="4" creationId="{0B7BE59D-5AF1-40BB-847C-8C8575E6A2D0}"/>
          </ac:picMkLst>
        </pc:picChg>
        <pc:picChg chg="del">
          <ac:chgData name="이동우" userId="06cb555a-118f-4a03-aa12-324f11335cc9" providerId="ADAL" clId="{0475E5A5-75D3-45F6-8663-ABA00F26FB09}" dt="2022-04-28T03:52:26.469" v="3352" actId="478"/>
          <ac:picMkLst>
            <pc:docMk/>
            <pc:sldMk cId="1467139992" sldId="273"/>
            <ac:picMk id="9" creationId="{4ED74E04-1926-4930-9131-E8334CA82CC4}"/>
          </ac:picMkLst>
        </pc:picChg>
        <pc:picChg chg="add mod">
          <ac:chgData name="이동우" userId="06cb555a-118f-4a03-aa12-324f11335cc9" providerId="ADAL" clId="{0475E5A5-75D3-45F6-8663-ABA00F26FB09}" dt="2022-04-28T03:55:43.696" v="3405" actId="1076"/>
          <ac:picMkLst>
            <pc:docMk/>
            <pc:sldMk cId="1467139992" sldId="273"/>
            <ac:picMk id="11" creationId="{42F2C80D-CFD1-46E8-AFDE-B8CC22811ED3}"/>
          </ac:picMkLst>
        </pc:picChg>
        <pc:picChg chg="del">
          <ac:chgData name="이동우" userId="06cb555a-118f-4a03-aa12-324f11335cc9" providerId="ADAL" clId="{0475E5A5-75D3-45F6-8663-ABA00F26FB09}" dt="2022-04-28T03:52:23.824" v="3351" actId="478"/>
          <ac:picMkLst>
            <pc:docMk/>
            <pc:sldMk cId="1467139992" sldId="273"/>
            <ac:picMk id="1026" creationId="{D89A7974-C890-4899-993D-1629ABF119B8}"/>
          </ac:picMkLst>
        </pc:picChg>
        <pc:cxnChg chg="del">
          <ac:chgData name="이동우" userId="06cb555a-118f-4a03-aa12-324f11335cc9" providerId="ADAL" clId="{0475E5A5-75D3-45F6-8663-ABA00F26FB09}" dt="2022-04-28T03:52:23.824" v="3351" actId="478"/>
          <ac:cxnSpMkLst>
            <pc:docMk/>
            <pc:sldMk cId="1467139992" sldId="273"/>
            <ac:cxnSpMk id="12" creationId="{E8EEE533-EFE8-44AC-9E93-E16B33935430}"/>
          </ac:cxnSpMkLst>
        </pc:cxnChg>
        <pc:cxnChg chg="del">
          <ac:chgData name="이동우" userId="06cb555a-118f-4a03-aa12-324f11335cc9" providerId="ADAL" clId="{0475E5A5-75D3-45F6-8663-ABA00F26FB09}" dt="2022-04-28T03:52:23.824" v="3351" actId="478"/>
          <ac:cxnSpMkLst>
            <pc:docMk/>
            <pc:sldMk cId="1467139992" sldId="273"/>
            <ac:cxnSpMk id="15" creationId="{74302818-886F-484B-B3DA-D7F11FD72F0E}"/>
          </ac:cxnSpMkLst>
        </pc:cxnChg>
        <pc:cxnChg chg="del">
          <ac:chgData name="이동우" userId="06cb555a-118f-4a03-aa12-324f11335cc9" providerId="ADAL" clId="{0475E5A5-75D3-45F6-8663-ABA00F26FB09}" dt="2022-04-28T03:52:23.824" v="3351" actId="478"/>
          <ac:cxnSpMkLst>
            <pc:docMk/>
            <pc:sldMk cId="1467139992" sldId="273"/>
            <ac:cxnSpMk id="19" creationId="{FCB52F96-A21C-4B7E-8558-8E8514E015D7}"/>
          </ac:cxnSpMkLst>
        </pc:cxnChg>
      </pc:sldChg>
      <pc:sldChg chg="addSp delSp modSp add mod modNotesTx">
        <pc:chgData name="이동우" userId="06cb555a-118f-4a03-aa12-324f11335cc9" providerId="ADAL" clId="{0475E5A5-75D3-45F6-8663-ABA00F26FB09}" dt="2022-04-28T04:11:22.615" v="6039" actId="20577"/>
        <pc:sldMkLst>
          <pc:docMk/>
          <pc:sldMk cId="2218622926" sldId="274"/>
        </pc:sldMkLst>
        <pc:spChg chg="add del mod">
          <ac:chgData name="이동우" userId="06cb555a-118f-4a03-aa12-324f11335cc9" providerId="ADAL" clId="{0475E5A5-75D3-45F6-8663-ABA00F26FB09}" dt="2022-04-28T04:03:25.709" v="4514" actId="478"/>
          <ac:spMkLst>
            <pc:docMk/>
            <pc:sldMk cId="2218622926" sldId="274"/>
            <ac:spMk id="4" creationId="{0D66478F-C1F0-4D04-9903-88C9434BD83D}"/>
          </ac:spMkLst>
        </pc:spChg>
        <pc:spChg chg="mod">
          <ac:chgData name="이동우" userId="06cb555a-118f-4a03-aa12-324f11335cc9" providerId="ADAL" clId="{0475E5A5-75D3-45F6-8663-ABA00F26FB09}" dt="2022-04-28T03:59:34.370" v="3886"/>
          <ac:spMkLst>
            <pc:docMk/>
            <pc:sldMk cId="2218622926" sldId="274"/>
            <ac:spMk id="5" creationId="{1598A540-5CC7-4399-9834-9D8FAA927C6F}"/>
          </ac:spMkLst>
        </pc:spChg>
        <pc:spChg chg="add del mod">
          <ac:chgData name="이동우" userId="06cb555a-118f-4a03-aa12-324f11335cc9" providerId="ADAL" clId="{0475E5A5-75D3-45F6-8663-ABA00F26FB09}" dt="2022-04-28T04:04:19.540" v="4793" actId="478"/>
          <ac:spMkLst>
            <pc:docMk/>
            <pc:sldMk cId="2218622926" sldId="274"/>
            <ac:spMk id="7" creationId="{33E1621F-514B-49E4-8AA5-0845F75003AD}"/>
          </ac:spMkLst>
        </pc:spChg>
        <pc:picChg chg="add mod">
          <ac:chgData name="이동우" userId="06cb555a-118f-4a03-aa12-324f11335cc9" providerId="ADAL" clId="{0475E5A5-75D3-45F6-8663-ABA00F26FB09}" dt="2022-04-28T03:56:21.733" v="3421" actId="1076"/>
          <ac:picMkLst>
            <pc:docMk/>
            <pc:sldMk cId="2218622926" sldId="274"/>
            <ac:picMk id="3" creationId="{A6765FF1-1865-4157-A7AE-ECFB982685F1}"/>
          </ac:picMkLst>
        </pc:picChg>
        <pc:picChg chg="del">
          <ac:chgData name="이동우" userId="06cb555a-118f-4a03-aa12-324f11335cc9" providerId="ADAL" clId="{0475E5A5-75D3-45F6-8663-ABA00F26FB09}" dt="2022-04-28T03:55:59.007" v="3415" actId="478"/>
          <ac:picMkLst>
            <pc:docMk/>
            <pc:sldMk cId="2218622926" sldId="274"/>
            <ac:picMk id="11" creationId="{42F2C80D-CFD1-46E8-AFDE-B8CC22811ED3}"/>
          </ac:picMkLst>
        </pc:picChg>
        <pc:picChg chg="add mod">
          <ac:chgData name="이동우" userId="06cb555a-118f-4a03-aa12-324f11335cc9" providerId="ADAL" clId="{0475E5A5-75D3-45F6-8663-ABA00F26FB09}" dt="2022-04-28T04:10:57.420" v="5980" actId="14100"/>
          <ac:picMkLst>
            <pc:docMk/>
            <pc:sldMk cId="2218622926" sldId="274"/>
            <ac:picMk id="2050" creationId="{2C85E604-5E4C-476F-983A-049F14192845}"/>
          </ac:picMkLst>
        </pc:picChg>
        <pc:picChg chg="add mod">
          <ac:chgData name="이동우" userId="06cb555a-118f-4a03-aa12-324f11335cc9" providerId="ADAL" clId="{0475E5A5-75D3-45F6-8663-ABA00F26FB09}" dt="2022-04-28T04:10:58.671" v="5981" actId="1076"/>
          <ac:picMkLst>
            <pc:docMk/>
            <pc:sldMk cId="2218622926" sldId="274"/>
            <ac:picMk id="2052" creationId="{BD56D4B2-72BF-481D-906A-A4829083229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BBD59-260C-4C4F-B21F-F172833A7B43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B4EA1-2AA6-4C6B-BADA-DF4158426F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546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조는 카메라를 활용하여 실시간으로 사진을 </a:t>
            </a:r>
            <a:r>
              <a:rPr lang="ko-KR" altLang="en-US" dirty="0" err="1"/>
              <a:t>찍은뒤</a:t>
            </a:r>
            <a:r>
              <a:rPr lang="ko-KR" altLang="en-US" dirty="0"/>
              <a:t> 거북목과 같은 불균형한 자세를 판별해내고</a:t>
            </a:r>
            <a:r>
              <a:rPr lang="en-US" altLang="ko-KR" dirty="0"/>
              <a:t>, </a:t>
            </a:r>
            <a:r>
              <a:rPr lang="ko-KR" altLang="en-US" dirty="0"/>
              <a:t>사용자에게 알려줄 수 있는 앱을 개발하고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카메라의 각도와 사용자의 거리가 달라지는 모든 경우에서 </a:t>
            </a:r>
            <a:r>
              <a:rPr lang="ko-KR" altLang="en-US" dirty="0" err="1"/>
              <a:t>올바른자세와</a:t>
            </a:r>
            <a:r>
              <a:rPr lang="ko-KR" altLang="en-US" dirty="0"/>
              <a:t> 불균형한 자세를 판단하는 것이 </a:t>
            </a:r>
            <a:r>
              <a:rPr lang="ko-KR" altLang="en-US" dirty="0" err="1"/>
              <a:t>어렵다보니</a:t>
            </a:r>
            <a:r>
              <a:rPr lang="en-US" altLang="ko-KR" dirty="0"/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앱을 실행한 후 초기에 거리와 각도를 세팅해주는 기능을 구현하였습니다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이를 위해서는 카메라 및 가속도계센서가 필요한데</a:t>
            </a:r>
            <a:r>
              <a:rPr lang="en-US" altLang="ko-KR" dirty="0"/>
              <a:t>, </a:t>
            </a:r>
            <a:r>
              <a:rPr lang="ko-KR" altLang="en-US" dirty="0"/>
              <a:t>스마트폰에는 이 리소스들이 다 들어있기 때문에 </a:t>
            </a:r>
            <a:r>
              <a:rPr lang="ko-KR" altLang="en-US" dirty="0" err="1"/>
              <a:t>웹캠을</a:t>
            </a:r>
            <a:r>
              <a:rPr lang="ko-KR" altLang="en-US" dirty="0"/>
              <a:t> 이용하여 </a:t>
            </a:r>
            <a:r>
              <a:rPr lang="en-US" altLang="ko-KR" dirty="0"/>
              <a:t>PC</a:t>
            </a:r>
            <a:r>
              <a:rPr lang="ko-KR" altLang="en-US" dirty="0"/>
              <a:t>에서 동작하는 방식이 아닌 앱을 이용하는 방법을 선택했습니다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B4EA1-2AA6-4C6B-BADA-DF4158426FC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8377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데모영상입니다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B4EA1-2AA6-4C6B-BADA-DF4158426FC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672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가장 </a:t>
            </a:r>
            <a:r>
              <a:rPr lang="ko-KR" altLang="en-US" dirty="0" err="1"/>
              <a:t>챌린지가</a:t>
            </a:r>
            <a:r>
              <a:rPr lang="ko-KR" altLang="en-US" dirty="0"/>
              <a:t> 되었던</a:t>
            </a:r>
            <a:r>
              <a:rPr lang="en-US" altLang="ko-KR" dirty="0"/>
              <a:t> </a:t>
            </a:r>
            <a:r>
              <a:rPr lang="ko-KR" altLang="en-US" dirty="0"/>
              <a:t>부분은</a:t>
            </a:r>
            <a:r>
              <a:rPr lang="en-US" altLang="ko-KR" dirty="0"/>
              <a:t>, </a:t>
            </a:r>
            <a:r>
              <a:rPr lang="ko-KR" altLang="en-US" dirty="0"/>
              <a:t>기능 구현을 위해 필요한 오픈소스들이 제작된 버전이 달라서</a:t>
            </a:r>
            <a:r>
              <a:rPr lang="en-US" altLang="ko-KR" dirty="0"/>
              <a:t>, </a:t>
            </a:r>
            <a:r>
              <a:rPr lang="ko-KR" altLang="en-US" dirty="0" err="1"/>
              <a:t>빌드오류가</a:t>
            </a:r>
            <a:r>
              <a:rPr lang="ko-KR" altLang="en-US" dirty="0"/>
              <a:t> 났던 부분이었습니다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B4EA1-2AA6-4C6B-BADA-DF4158426FC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397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 </a:t>
            </a:r>
            <a:r>
              <a:rPr lang="en-US" altLang="ko-KR" dirty="0"/>
              <a:t>SVM</a:t>
            </a:r>
            <a:r>
              <a:rPr lang="ko-KR" altLang="en-US" dirty="0"/>
              <a:t>을 이용한 방법에서는 올바른 자세와 </a:t>
            </a:r>
            <a:r>
              <a:rPr lang="ko-KR" altLang="en-US" dirty="0" err="1"/>
              <a:t>거북목</a:t>
            </a:r>
            <a:r>
              <a:rPr lang="ko-KR" altLang="en-US" dirty="0"/>
              <a:t> 자세를 효과적으로 구분하기 위한</a:t>
            </a:r>
            <a:r>
              <a:rPr lang="en-US" altLang="ko-KR" dirty="0"/>
              <a:t> </a:t>
            </a:r>
            <a:r>
              <a:rPr lang="ko-KR" altLang="en-US" dirty="0"/>
              <a:t>지표를 저희가 스스로 찾아야 한다는 난관이 존재했었습니다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만약 </a:t>
            </a:r>
            <a:r>
              <a:rPr lang="en-US" altLang="ko-KR" dirty="0"/>
              <a:t>CNN</a:t>
            </a:r>
            <a:r>
              <a:rPr lang="ko-KR" altLang="en-US" dirty="0"/>
              <a:t>을 사용한다면 신경망 모델이 학습을 통해 스스로 특징점들을 찾아낼 수 </a:t>
            </a:r>
            <a:r>
              <a:rPr lang="ko-KR" altLang="en-US" dirty="0" err="1"/>
              <a:t>있을테고</a:t>
            </a:r>
            <a:r>
              <a:rPr lang="en-US" altLang="ko-KR" dirty="0"/>
              <a:t>, </a:t>
            </a:r>
            <a:r>
              <a:rPr lang="ko-KR" altLang="en-US" dirty="0"/>
              <a:t>역할을 충실히 수행해준다면</a:t>
            </a:r>
            <a:r>
              <a:rPr lang="en-US" altLang="ko-KR" dirty="0"/>
              <a:t>, </a:t>
            </a:r>
            <a:r>
              <a:rPr lang="ko-KR" altLang="en-US" dirty="0"/>
              <a:t>촬영 거리와 각도에 어느 정도 자유도가 생길 것이라는 </a:t>
            </a:r>
            <a:endParaRPr lang="en-US" altLang="ko-KR" dirty="0"/>
          </a:p>
          <a:p>
            <a:r>
              <a:rPr lang="ko-KR" altLang="en-US" dirty="0"/>
              <a:t>거라는 기대를 갖고 방향을 전환했습니다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위해 데이터셋을 새로 제작하였고</a:t>
            </a:r>
            <a:r>
              <a:rPr lang="en-US" altLang="ko-KR" dirty="0"/>
              <a:t>, </a:t>
            </a:r>
            <a:r>
              <a:rPr lang="ko-KR" altLang="en-US" dirty="0"/>
              <a:t>처음 시도이기 때문에 일단 촬영 거리와 각도를 각각 </a:t>
            </a:r>
            <a:r>
              <a:rPr lang="en-US" altLang="ko-KR" dirty="0"/>
              <a:t>60cm, 60</a:t>
            </a:r>
            <a:r>
              <a:rPr lang="ko-KR" altLang="en-US" dirty="0"/>
              <a:t>도로 제한하였습니다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이전과 같은 방법으로</a:t>
            </a:r>
            <a:r>
              <a:rPr lang="en-US" altLang="ko-KR" dirty="0"/>
              <a:t>, </a:t>
            </a:r>
            <a:r>
              <a:rPr lang="ko-KR" altLang="en-US" dirty="0"/>
              <a:t>팀원 세 명이 </a:t>
            </a:r>
            <a:r>
              <a:rPr lang="en-US" altLang="ko-KR" dirty="0"/>
              <a:t>1</a:t>
            </a:r>
            <a:r>
              <a:rPr lang="ko-KR" altLang="en-US" dirty="0" err="1"/>
              <a:t>분짜리</a:t>
            </a:r>
            <a:r>
              <a:rPr lang="ko-KR" altLang="en-US" dirty="0"/>
              <a:t> 영상을 세 개 촬영하고 영상에서 프레임을 뽑아내는 방식으로</a:t>
            </a:r>
            <a:endParaRPr lang="en-US" altLang="ko-KR" dirty="0"/>
          </a:p>
          <a:p>
            <a:r>
              <a:rPr lang="ko-KR" altLang="en-US" dirty="0"/>
              <a:t>약 </a:t>
            </a:r>
            <a:r>
              <a:rPr lang="en-US" altLang="ko-KR" dirty="0"/>
              <a:t>12000</a:t>
            </a:r>
            <a:r>
              <a:rPr lang="ko-KR" altLang="en-US" dirty="0"/>
              <a:t>여장의 데이터셋을 확보하였습니다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B4EA1-2AA6-4C6B-BADA-DF4158426FC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9263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사용자가 실제 이 서비스를 이용할 때에는 배경이나 착용하고 있는 의상 등에 구애를 받지 않아야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다양한 데이터셋을 충분히 제공한다면 </a:t>
            </a:r>
            <a:r>
              <a:rPr lang="en-US" altLang="ko-KR" dirty="0"/>
              <a:t>CNN</a:t>
            </a:r>
            <a:r>
              <a:rPr lang="ko-KR" altLang="en-US" dirty="0"/>
              <a:t>이 알아서 잘 판별을 하겠으나</a:t>
            </a:r>
            <a:r>
              <a:rPr lang="en-US" altLang="ko-KR" dirty="0"/>
              <a:t>, </a:t>
            </a:r>
            <a:r>
              <a:rPr lang="ko-KR" altLang="en-US" dirty="0"/>
              <a:t>일종의 트릭으로</a:t>
            </a:r>
            <a:endParaRPr lang="en-US" altLang="ko-KR" dirty="0"/>
          </a:p>
          <a:p>
            <a:r>
              <a:rPr lang="ko-KR" altLang="en-US" dirty="0"/>
              <a:t>신경망에 이미지를 전달하기 전</a:t>
            </a:r>
            <a:r>
              <a:rPr lang="en-US" altLang="ko-KR" dirty="0"/>
              <a:t>, </a:t>
            </a:r>
            <a:r>
              <a:rPr lang="en-US" altLang="ko-KR" dirty="0" err="1"/>
              <a:t>Openpose</a:t>
            </a:r>
            <a:r>
              <a:rPr lang="ko-KR" altLang="en-US" dirty="0"/>
              <a:t>를 이용해 </a:t>
            </a:r>
            <a:r>
              <a:rPr lang="en-US" altLang="ko-KR" dirty="0" err="1"/>
              <a:t>keypoints</a:t>
            </a:r>
            <a:r>
              <a:rPr lang="ko-KR" altLang="en-US" dirty="0"/>
              <a:t>를 렌더링 한 후 전달하면</a:t>
            </a:r>
            <a:endParaRPr lang="en-US" altLang="ko-KR" dirty="0"/>
          </a:p>
          <a:p>
            <a:r>
              <a:rPr lang="en-US" altLang="ko-KR" dirty="0"/>
              <a:t>CNN</a:t>
            </a:r>
            <a:r>
              <a:rPr lang="ko-KR" altLang="en-US" dirty="0"/>
              <a:t>이 특징점을 찾는 데에 일종의 힌트를 얻을 수 있지 않을까 하는 생각에 </a:t>
            </a:r>
            <a:endParaRPr lang="en-US" altLang="ko-KR" dirty="0"/>
          </a:p>
          <a:p>
            <a:r>
              <a:rPr lang="ko-KR" altLang="en-US" dirty="0"/>
              <a:t>이미지 </a:t>
            </a:r>
            <a:r>
              <a:rPr lang="ko-KR" altLang="en-US" dirty="0" err="1"/>
              <a:t>전처리</a:t>
            </a:r>
            <a:r>
              <a:rPr lang="ko-KR" altLang="en-US" dirty="0"/>
              <a:t> 과정의 일부로서</a:t>
            </a:r>
            <a:r>
              <a:rPr lang="en-US" altLang="ko-KR" dirty="0"/>
              <a:t>, </a:t>
            </a:r>
            <a:r>
              <a:rPr lang="en-US" altLang="ko-KR" dirty="0" err="1"/>
              <a:t>keypoint</a:t>
            </a:r>
            <a:r>
              <a:rPr lang="ko-KR" altLang="en-US" dirty="0"/>
              <a:t>들을 찍고 넘겨주기로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전달된 이미지는 </a:t>
            </a:r>
            <a:r>
              <a:rPr lang="en-US" altLang="ko-KR" dirty="0"/>
              <a:t>64x64 </a:t>
            </a:r>
            <a:r>
              <a:rPr lang="ko-KR" altLang="en-US" dirty="0"/>
              <a:t>크기로 축소된 뒤 신경망에 </a:t>
            </a:r>
            <a:r>
              <a:rPr lang="en-US" altLang="ko-KR" dirty="0"/>
              <a:t>input</a:t>
            </a:r>
            <a:r>
              <a:rPr lang="ko-KR" altLang="en-US" dirty="0"/>
              <a:t>으로 제공하였습니다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B4EA1-2AA6-4C6B-BADA-DF4158426FC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786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CNN</a:t>
            </a:r>
            <a:r>
              <a:rPr lang="ko-KR" altLang="en-US" dirty="0"/>
              <a:t>모델은 위와 같이 설계를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사실 저나 저희 팀원들이나 전부 인공지능에 문외한이기 때문에</a:t>
            </a:r>
            <a:r>
              <a:rPr lang="en-US" altLang="ko-KR" dirty="0"/>
              <a:t>, </a:t>
            </a:r>
            <a:r>
              <a:rPr lang="ko-KR" altLang="en-US" dirty="0"/>
              <a:t>아직 자세한 내용을 완전히 파악하지는 못한 상태입니다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일반적인 개</a:t>
            </a:r>
            <a:r>
              <a:rPr lang="en-US" altLang="ko-KR" dirty="0"/>
              <a:t>, </a:t>
            </a:r>
            <a:r>
              <a:rPr lang="ko-KR" altLang="en-US" dirty="0"/>
              <a:t>고양이 분류 모델과 </a:t>
            </a:r>
            <a:r>
              <a:rPr lang="en-US" altLang="ko-KR" dirty="0" err="1"/>
              <a:t>Keras</a:t>
            </a:r>
            <a:r>
              <a:rPr lang="en-US" altLang="ko-KR" dirty="0"/>
              <a:t> </a:t>
            </a:r>
            <a:r>
              <a:rPr lang="ko-KR" altLang="en-US" dirty="0"/>
              <a:t>공식 문서를 참고하여 코드를 작성하였습니다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신경망의 높이와 너비</a:t>
            </a:r>
            <a:r>
              <a:rPr lang="en-US" altLang="ko-KR" dirty="0"/>
              <a:t>, </a:t>
            </a:r>
            <a:r>
              <a:rPr lang="ko-KR" altLang="en-US" dirty="0"/>
              <a:t>어떤 </a:t>
            </a:r>
            <a:r>
              <a:rPr lang="en-US" altLang="ko-KR" dirty="0"/>
              <a:t>pooling</a:t>
            </a:r>
            <a:r>
              <a:rPr lang="ko-KR" altLang="en-US" dirty="0"/>
              <a:t>을 사용 하는 것이 적절할지</a:t>
            </a:r>
            <a:r>
              <a:rPr lang="en-US" altLang="ko-KR" dirty="0"/>
              <a:t> </a:t>
            </a:r>
            <a:r>
              <a:rPr lang="ko-KR" altLang="en-US" dirty="0"/>
              <a:t>등의 내용은 추후 조사를 더 하면서 최적화를 진행할 예정을 갖고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B4EA1-2AA6-4C6B-BADA-DF4158426FC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4872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그렇게 학습한 결과 </a:t>
            </a:r>
            <a:r>
              <a:rPr lang="en-US" altLang="ko-KR" dirty="0"/>
              <a:t>64%</a:t>
            </a:r>
            <a:r>
              <a:rPr lang="ko-KR" altLang="en-US" dirty="0"/>
              <a:t>의 낮은 정확도를 보였습니다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분류 성능을 개선하기 위해서 일단 </a:t>
            </a:r>
            <a:endParaRPr lang="en-US" altLang="ko-KR" dirty="0"/>
          </a:p>
          <a:p>
            <a:r>
              <a:rPr lang="ko-KR" altLang="en-US" dirty="0"/>
              <a:t>더 많은 인원과 환경을 동원하여 데이터셋을 다양화 </a:t>
            </a:r>
            <a:r>
              <a:rPr lang="ko-KR" altLang="en-US" dirty="0" err="1"/>
              <a:t>해야겠다는</a:t>
            </a:r>
            <a:r>
              <a:rPr lang="ko-KR" altLang="en-US" dirty="0"/>
              <a:t> 생각을 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근데</a:t>
            </a:r>
            <a:r>
              <a:rPr lang="en-US" altLang="ko-KR" dirty="0"/>
              <a:t> </a:t>
            </a:r>
            <a:r>
              <a:rPr lang="ko-KR" altLang="en-US" dirty="0"/>
              <a:t>촬영 환경의 경우 강력한 </a:t>
            </a:r>
            <a:r>
              <a:rPr lang="en-US" altLang="ko-KR" dirty="0" err="1"/>
              <a:t>OpenPose</a:t>
            </a:r>
            <a:r>
              <a:rPr lang="ko-KR" altLang="en-US" dirty="0"/>
              <a:t>가 사용자의 </a:t>
            </a:r>
            <a:r>
              <a:rPr lang="en-US" altLang="ko-KR" dirty="0" err="1"/>
              <a:t>keypoints</a:t>
            </a:r>
            <a:r>
              <a:rPr lang="ko-KR" altLang="en-US" dirty="0"/>
              <a:t>를 거의 정확하게 </a:t>
            </a:r>
            <a:r>
              <a:rPr lang="ko-KR" altLang="en-US" dirty="0" err="1"/>
              <a:t>찝어</a:t>
            </a:r>
            <a:r>
              <a:rPr lang="ko-KR" altLang="en-US" dirty="0"/>
              <a:t> 주기 때문에 얼마나 큰 의미가 있는지 관찰을 해야 할 것으로 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인공신경망 모델을 좀 더 연구해보고 결과를 관찰하면서 최적화할 필요가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혹은 </a:t>
            </a:r>
            <a:r>
              <a:rPr lang="ko-KR" altLang="en-US" dirty="0" err="1"/>
              <a:t>렌더링된</a:t>
            </a:r>
            <a:r>
              <a:rPr lang="ko-KR" altLang="en-US" dirty="0"/>
              <a:t> 이미지를 이용하는 것이 아니라 </a:t>
            </a:r>
            <a:r>
              <a:rPr lang="en-US" altLang="ko-KR" dirty="0" err="1"/>
              <a:t>keypoints</a:t>
            </a:r>
            <a:r>
              <a:rPr lang="ko-KR" altLang="en-US" dirty="0"/>
              <a:t>의 이미지만 이용하여 분석을 하거나</a:t>
            </a:r>
            <a:endParaRPr lang="en-US" altLang="ko-KR" dirty="0"/>
          </a:p>
          <a:p>
            <a:r>
              <a:rPr lang="ko-KR" altLang="en-US" dirty="0"/>
              <a:t>이미지 분석이 아닌 </a:t>
            </a:r>
            <a:r>
              <a:rPr lang="en-US" altLang="ko-KR" dirty="0" err="1"/>
              <a:t>keypoints</a:t>
            </a:r>
            <a:r>
              <a:rPr lang="ko-KR" altLang="en-US" dirty="0"/>
              <a:t>들의 상대적인 위치를 </a:t>
            </a:r>
            <a:r>
              <a:rPr lang="en-US" altLang="ko-KR" dirty="0"/>
              <a:t>CNN</a:t>
            </a:r>
            <a:r>
              <a:rPr lang="ko-KR" altLang="en-US" dirty="0"/>
              <a:t>이 아닌 다른 인공신경망 모델을 이용하여 분석할 수 있는지에 대한 가능성도 염두해두고 있습니다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B4EA1-2AA6-4C6B-BADA-DF4158426FC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1089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263e9acdf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마지막으로 </a:t>
            </a:r>
            <a:r>
              <a:rPr lang="ko-KR" altLang="en-US" dirty="0" err="1"/>
              <a:t>서버부분입니다</a:t>
            </a:r>
            <a:r>
              <a:rPr lang="en-US" altLang="ko-KR" dirty="0"/>
              <a:t>. </a:t>
            </a:r>
            <a:r>
              <a:rPr lang="ko-KR" altLang="en-US" dirty="0"/>
              <a:t>먼저 저희가 서버로 활용하기 위해 선택한 서비스는 아마존 웹 서비스 입니다</a:t>
            </a:r>
            <a:r>
              <a:rPr lang="en-US" altLang="ko-KR" dirty="0"/>
              <a:t>. </a:t>
            </a:r>
            <a:r>
              <a:rPr lang="ko-KR" altLang="en-US" dirty="0"/>
              <a:t>아마존 웹서비스는 </a:t>
            </a:r>
            <a:r>
              <a:rPr lang="en-US" altLang="ko-KR" dirty="0"/>
              <a:t>(</a:t>
            </a:r>
            <a:r>
              <a:rPr lang="ko-KR" altLang="en-US" dirty="0"/>
              <a:t>아마존 닷컴에서 개발하여 현재 세계 점유율 </a:t>
            </a:r>
            <a:r>
              <a:rPr lang="en-US" altLang="ko-KR" dirty="0"/>
              <a:t>1</a:t>
            </a:r>
            <a:r>
              <a:rPr lang="ko-KR" altLang="en-US" dirty="0"/>
              <a:t>위를 기록하고 있습니다</a:t>
            </a:r>
            <a:r>
              <a:rPr lang="en-US" altLang="ko-KR" dirty="0"/>
              <a:t>, </a:t>
            </a:r>
            <a:r>
              <a:rPr lang="ko-KR" altLang="en-US" dirty="0"/>
              <a:t>또한</a:t>
            </a:r>
            <a:r>
              <a:rPr lang="en-US" altLang="ko-KR" dirty="0"/>
              <a:t>) </a:t>
            </a:r>
            <a:r>
              <a:rPr lang="ko-KR" altLang="en-US" dirty="0"/>
              <a:t>사용자들에게 샘플코드를 제공하고 간단한 교육 서비스를 제공하는 등 접근성이 무척이나 뛰어나고 </a:t>
            </a:r>
            <a:r>
              <a:rPr lang="en-US" altLang="ko-KR" dirty="0"/>
              <a:t>1</a:t>
            </a:r>
            <a:r>
              <a:rPr lang="ko-KR" altLang="en-US" dirty="0"/>
              <a:t>년간 무료로 사용이 가능하기 때문에 선택하게 되었습니다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 다음으로 저희는 어플리케이션에서 처리하는 방대한 양의 데이터를 관리하기 위해 저장소가 필요했고 </a:t>
            </a:r>
            <a:r>
              <a:rPr lang="en-US" altLang="ko-KR" dirty="0"/>
              <a:t>s3</a:t>
            </a:r>
            <a:r>
              <a:rPr lang="ko-KR" altLang="en-US" dirty="0"/>
              <a:t>를 사용하기로 했습니다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이제 저희는 실제로 데이터를 이용해 분석프로그램을 작동시키고 결과값을 어플리케이션으로 보내기 위해 컴퓨팅 서비스가 필요했습니다</a:t>
            </a:r>
            <a:r>
              <a:rPr lang="en-US" altLang="ko-KR" dirty="0"/>
              <a:t>. </a:t>
            </a:r>
            <a:r>
              <a:rPr lang="ko-KR" altLang="en-US" dirty="0"/>
              <a:t>크게 두 가지를 찾아 봤는데 하나는 </a:t>
            </a:r>
            <a:r>
              <a:rPr lang="en-US" altLang="ko-KR" dirty="0" err="1"/>
              <a:t>aws</a:t>
            </a:r>
            <a:r>
              <a:rPr lang="ko-KR" altLang="en-US" dirty="0"/>
              <a:t>에서 제공하는 앱 엔진인 람다이고 또 하나는 마찬가지로 </a:t>
            </a:r>
            <a:r>
              <a:rPr lang="en-US" altLang="ko-KR" dirty="0" err="1"/>
              <a:t>aws</a:t>
            </a:r>
            <a:r>
              <a:rPr lang="ko-KR" altLang="en-US" dirty="0"/>
              <a:t>에서 제공하는 </a:t>
            </a:r>
            <a:r>
              <a:rPr lang="en-US" altLang="ko-KR" dirty="0"/>
              <a:t>ec2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람다는 트리거가 발동하면 </a:t>
            </a:r>
            <a:r>
              <a:rPr lang="en-US" altLang="ko-KR" dirty="0"/>
              <a:t>(</a:t>
            </a:r>
            <a:r>
              <a:rPr lang="ko-KR" altLang="en-US" dirty="0"/>
              <a:t>예를 들어 </a:t>
            </a:r>
            <a:r>
              <a:rPr lang="en-US" altLang="ko-KR" dirty="0"/>
              <a:t>s3 </a:t>
            </a:r>
            <a:r>
              <a:rPr lang="ko-KR" altLang="en-US" dirty="0"/>
              <a:t>상에서 데이터가 삭제되거나 하면</a:t>
            </a:r>
            <a:r>
              <a:rPr lang="en-US" altLang="ko-KR" dirty="0"/>
              <a:t>) </a:t>
            </a:r>
            <a:r>
              <a:rPr lang="ko-KR" altLang="en-US" dirty="0"/>
              <a:t>지정된 함수를 실행합니다</a:t>
            </a:r>
            <a:r>
              <a:rPr lang="en-US" altLang="ko-KR" dirty="0"/>
              <a:t>. </a:t>
            </a:r>
            <a:r>
              <a:rPr lang="ko-KR" altLang="en-US" dirty="0"/>
              <a:t>그러나 람다는 함수의 최대 실행시간이 </a:t>
            </a:r>
            <a:r>
              <a:rPr lang="en-US" altLang="ko-KR" dirty="0"/>
              <a:t>15</a:t>
            </a:r>
            <a:r>
              <a:rPr lang="ko-KR" altLang="en-US" dirty="0"/>
              <a:t>분에 지나지 않아 람다 안에서 </a:t>
            </a:r>
            <a:r>
              <a:rPr lang="ko-KR" altLang="en-US" dirty="0" err="1"/>
              <a:t>머신러닝을</a:t>
            </a:r>
            <a:r>
              <a:rPr lang="ko-KR" altLang="en-US" dirty="0"/>
              <a:t> 하기 보다는 사용하지 않거나 데이터 전처리에 </a:t>
            </a:r>
            <a:r>
              <a:rPr lang="ko-KR" altLang="en-US" dirty="0" err="1"/>
              <a:t>사용하는게</a:t>
            </a:r>
            <a:r>
              <a:rPr lang="ko-KR" altLang="en-US" dirty="0"/>
              <a:t> 낫다고 결론을 내렸습니다</a:t>
            </a:r>
            <a:r>
              <a:rPr lang="en-US" altLang="ko-KR" dirty="0"/>
              <a:t>. </a:t>
            </a:r>
            <a:r>
              <a:rPr lang="ko-KR" altLang="en-US" dirty="0"/>
              <a:t>다음으로 </a:t>
            </a:r>
            <a:r>
              <a:rPr lang="en-US" altLang="ko-KR" dirty="0"/>
              <a:t>ec2</a:t>
            </a:r>
            <a:r>
              <a:rPr lang="ko-KR" altLang="en-US" dirty="0"/>
              <a:t>는 사용량에 따라 요금이 존재하긴 하지만 </a:t>
            </a:r>
            <a:r>
              <a:rPr lang="ko-KR" altLang="en-US" dirty="0" err="1"/>
              <a:t>머신러닝을</a:t>
            </a:r>
            <a:r>
              <a:rPr lang="ko-KR" altLang="en-US" dirty="0"/>
              <a:t> 하기에 최적화되어 있는 가상 환경이기 때문에 선택하게 되었습니다</a:t>
            </a:r>
            <a:r>
              <a:rPr lang="en-US" altLang="ko-KR" dirty="0"/>
              <a:t>.</a:t>
            </a:r>
          </a:p>
        </p:txBody>
      </p:sp>
      <p:sp>
        <p:nvSpPr>
          <p:cNvPr id="63" name="Google Shape;63;g1263e9acdf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263e9acdfb_0_7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따라서 저희는 최종적으로 다음 구조로 어플리케이션과 분석프로그램을 연결하기로 결정했습니다</a:t>
            </a:r>
            <a:r>
              <a:rPr lang="en-US" altLang="ko-KR" dirty="0"/>
              <a:t>. </a:t>
            </a:r>
            <a:r>
              <a:rPr lang="ko-KR" altLang="en-US" dirty="0"/>
              <a:t>먼저 어플리케이션을 통해 이미지 데이터를 받고 </a:t>
            </a:r>
            <a:r>
              <a:rPr lang="en-US" altLang="ko-KR" dirty="0"/>
              <a:t>s3</a:t>
            </a:r>
            <a:r>
              <a:rPr lang="ko-KR" altLang="en-US" dirty="0"/>
              <a:t>에 저장합니다</a:t>
            </a:r>
            <a:r>
              <a:rPr lang="en-US" altLang="ko-KR" dirty="0"/>
              <a:t>. </a:t>
            </a:r>
            <a:r>
              <a:rPr lang="ko-KR" altLang="en-US" dirty="0"/>
              <a:t>만약 추가적인 데이터 </a:t>
            </a:r>
            <a:r>
              <a:rPr lang="ko-KR" altLang="en-US" dirty="0" err="1"/>
              <a:t>전처리</a:t>
            </a:r>
            <a:r>
              <a:rPr lang="ko-KR" altLang="en-US" dirty="0"/>
              <a:t> 과정이 필요하다고 생각되면 이 구간에서 람다를 사용하여 간단하게 진행할 예정입니다</a:t>
            </a:r>
            <a:r>
              <a:rPr lang="en-US" altLang="ko-KR" dirty="0"/>
              <a:t>. </a:t>
            </a:r>
            <a:r>
              <a:rPr lang="ko-KR" altLang="en-US" dirty="0"/>
              <a:t>그리고 해당 데이터를 </a:t>
            </a:r>
            <a:r>
              <a:rPr lang="en-US" altLang="ko-KR" dirty="0"/>
              <a:t>ec2</a:t>
            </a:r>
            <a:r>
              <a:rPr lang="ko-KR" altLang="en-US" dirty="0"/>
              <a:t>에 전송합니다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/>
              <a:t>ec2</a:t>
            </a:r>
            <a:r>
              <a:rPr lang="ko-KR" altLang="en-US" dirty="0"/>
              <a:t> 상에서 분석프로그램을 실행시켜 자세 판별을 진행하고 결과값을 도출 합니다</a:t>
            </a:r>
            <a:r>
              <a:rPr lang="en-US" altLang="ko-KR" dirty="0"/>
              <a:t>. </a:t>
            </a:r>
            <a:r>
              <a:rPr lang="ko-KR" altLang="en-US" dirty="0"/>
              <a:t>이렇게 얻어낸 결과를 다시 </a:t>
            </a:r>
            <a:r>
              <a:rPr lang="en-US" altLang="ko-KR" dirty="0"/>
              <a:t>s3</a:t>
            </a:r>
            <a:r>
              <a:rPr lang="ko-KR" altLang="en-US" dirty="0"/>
              <a:t>에 전송합니다</a:t>
            </a:r>
            <a:r>
              <a:rPr lang="en-US" altLang="ko-KR" dirty="0"/>
              <a:t>. </a:t>
            </a:r>
            <a:r>
              <a:rPr lang="ko-KR" altLang="en-US" dirty="0"/>
              <a:t>최종적으로 해당 결과는 다시 어플리케이션을 통해 사용자에게 보여질 것입니다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</p:txBody>
      </p:sp>
      <p:sp>
        <p:nvSpPr>
          <p:cNvPr id="72" name="Google Shape;72;g1263e9acdfb_0_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얼굴 거리측정은</a:t>
            </a:r>
            <a:r>
              <a:rPr lang="en-US" altLang="ko-KR" dirty="0"/>
              <a:t> </a:t>
            </a:r>
            <a:r>
              <a:rPr lang="ko-KR" altLang="en-US" dirty="0"/>
              <a:t>우선 </a:t>
            </a:r>
            <a:r>
              <a:rPr lang="ko-KR" altLang="en-US" dirty="0" err="1"/>
              <a:t>맨처음</a:t>
            </a:r>
            <a:r>
              <a:rPr lang="ko-KR" altLang="en-US" dirty="0"/>
              <a:t> 얼굴 사진을 찍어서 안드로이드에 내장된 눈감지기를 이용하여 눈과 눈 사이의 거리를 계산하고</a:t>
            </a:r>
            <a:r>
              <a:rPr lang="en-US" altLang="ko-KR" dirty="0"/>
              <a:t>, </a:t>
            </a:r>
            <a:r>
              <a:rPr lang="ko-KR" altLang="en-US" dirty="0"/>
              <a:t>이를 이용하여 카메라와 얼굴 사이의 거리를 계산합니다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값들을 레퍼런스로 활용하여 </a:t>
            </a:r>
            <a:r>
              <a:rPr lang="ko-KR" altLang="en-US" dirty="0" err="1"/>
              <a:t>다음과같은</a:t>
            </a:r>
            <a:r>
              <a:rPr lang="ko-KR" altLang="en-US" dirty="0"/>
              <a:t> 공식에 적용합니다</a:t>
            </a:r>
            <a:r>
              <a:rPr lang="en-US" altLang="ko-KR" dirty="0"/>
              <a:t>. </a:t>
            </a:r>
            <a:r>
              <a:rPr lang="ko-KR" altLang="en-US" dirty="0" err="1"/>
              <a:t>그다음</a:t>
            </a:r>
            <a:r>
              <a:rPr lang="ko-KR" altLang="en-US" dirty="0"/>
              <a:t> 계속하여 사진을 찍으면서 화면상에서 보이는 눈과 눈 사이의 거리를 파라미터로 활용해서 카메라와 얼굴사이의 거리를 추정해냅니다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B4EA1-2AA6-4C6B-BADA-DF4158426FC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472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다음으로 카메라의 각도를 계산하기 위해 스마트폰에 내장되어 있는 가속도계 센서를 활용하고</a:t>
            </a:r>
            <a:r>
              <a:rPr lang="en-US" altLang="ko-KR" dirty="0"/>
              <a:t>, 3</a:t>
            </a:r>
            <a:r>
              <a:rPr lang="ko-KR" altLang="en-US" dirty="0"/>
              <a:t>개의 축 중에서 </a:t>
            </a:r>
            <a:r>
              <a:rPr lang="en-US" altLang="ko-KR" dirty="0"/>
              <a:t>Y</a:t>
            </a:r>
            <a:r>
              <a:rPr lang="ko-KR" altLang="en-US" dirty="0"/>
              <a:t>축만 받아와서 사용합니다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B4EA1-2AA6-4C6B-BADA-DF4158426FC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681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이를 위해 필요한 오픈소스들이 대부분 자바로 작성되어 있어서 굳이 </a:t>
            </a:r>
            <a:r>
              <a:rPr lang="ko-KR" altLang="en-US" dirty="0" err="1"/>
              <a:t>코틀린을</a:t>
            </a:r>
            <a:r>
              <a:rPr lang="ko-KR" altLang="en-US" dirty="0"/>
              <a:t> 사용하지 않고 자바를 사용했습니다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앱은 사진을 찍고 서버로 </a:t>
            </a:r>
            <a:r>
              <a:rPr lang="ko-KR" altLang="en-US" dirty="0" err="1"/>
              <a:t>전송한뒤</a:t>
            </a:r>
            <a:r>
              <a:rPr lang="ko-KR" altLang="en-US" dirty="0"/>
              <a:t> 서버에서 데이터를 받아오는 단순한 기능만 하기 때문에 </a:t>
            </a:r>
            <a:r>
              <a:rPr lang="en-US" altLang="ko-KR" dirty="0"/>
              <a:t>MVC</a:t>
            </a:r>
            <a:r>
              <a:rPr lang="ko-KR" altLang="en-US" dirty="0"/>
              <a:t>패턴을 활용하였습니다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즉 </a:t>
            </a:r>
            <a:r>
              <a:rPr lang="en-US" altLang="ko-KR" dirty="0"/>
              <a:t>View</a:t>
            </a:r>
            <a:r>
              <a:rPr lang="ko-KR" altLang="en-US" dirty="0"/>
              <a:t>는 화면상으로 보여지는 부분만 담당하고</a:t>
            </a:r>
            <a:r>
              <a:rPr lang="en-US" altLang="ko-KR" dirty="0"/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Model</a:t>
            </a:r>
            <a:r>
              <a:rPr lang="ko-KR" altLang="en-US" dirty="0"/>
              <a:t>은 </a:t>
            </a:r>
            <a:r>
              <a:rPr lang="en-US" altLang="ko-KR" dirty="0"/>
              <a:t>View</a:t>
            </a:r>
            <a:r>
              <a:rPr lang="ko-KR" altLang="en-US" dirty="0"/>
              <a:t>에 띄워질 내용을 담당하고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Controller</a:t>
            </a:r>
            <a:r>
              <a:rPr lang="ko-KR" altLang="en-US" dirty="0"/>
              <a:t>는 그 사이에서 로직을 담당하게 됩니다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B4EA1-2AA6-4C6B-BADA-DF4158426FC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911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일단은 앱이 작동되기 위해 필요한 핵심적인 것들만 넣었기 때문에 레이아웃은 보시는 바와 같이 간단하게 구성하였습니다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카메라 각도와 거리를 세팅하기 위해 </a:t>
            </a:r>
            <a:r>
              <a:rPr lang="en-US" altLang="ko-KR" dirty="0"/>
              <a:t>Guide</a:t>
            </a:r>
            <a:r>
              <a:rPr lang="ko-KR" altLang="en-US" dirty="0"/>
              <a:t>부분에서 사용자에게 요청을 담당하고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Panel</a:t>
            </a:r>
            <a:r>
              <a:rPr lang="ko-KR" altLang="en-US" dirty="0"/>
              <a:t>에서는 실제 각도와 거리가 계산된 값을 띄워주게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밑에 버튼에 </a:t>
            </a:r>
            <a:r>
              <a:rPr lang="en-US" altLang="ko-KR" dirty="0"/>
              <a:t>listener</a:t>
            </a:r>
            <a:r>
              <a:rPr lang="ko-KR" altLang="en-US" dirty="0"/>
              <a:t>를 달아서 오른쪽에 보이는 코드처럼 클릭할 때마다 앱의 동작 상태를 </a:t>
            </a:r>
            <a:r>
              <a:rPr lang="ko-KR" altLang="en-US" dirty="0" err="1"/>
              <a:t>전이시키게</a:t>
            </a:r>
            <a:r>
              <a:rPr lang="ko-KR" altLang="en-US" dirty="0"/>
              <a:t>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B4EA1-2AA6-4C6B-BADA-DF4158426FC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720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초기에 어플을 켜면 다음과 같이 보여지게 </a:t>
            </a:r>
            <a:r>
              <a:rPr lang="ko-KR" altLang="en-US" dirty="0" err="1"/>
              <a:t>되구요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B4EA1-2AA6-4C6B-BADA-DF4158426FC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330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이어서 자동으로 카메라와 얼굴 사이의 거리를 측정합니다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약 </a:t>
            </a:r>
            <a:r>
              <a:rPr lang="en-US" altLang="ko-KR" dirty="0"/>
              <a:t>60cm</a:t>
            </a:r>
            <a:r>
              <a:rPr lang="ko-KR" altLang="en-US" dirty="0"/>
              <a:t>를 설정하고 버튼을 누릅니다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B4EA1-2AA6-4C6B-BADA-DF4158426FC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035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각도를 약 </a:t>
            </a:r>
            <a:r>
              <a:rPr lang="en-US" altLang="ko-KR" dirty="0"/>
              <a:t>60</a:t>
            </a:r>
            <a:r>
              <a:rPr lang="ko-KR" altLang="en-US" dirty="0"/>
              <a:t>도로 세팅하고 버튼을 누릅니다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B4EA1-2AA6-4C6B-BADA-DF4158426FC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083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그러면 전면카메라로 비춰지는 것들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/>
              <a:t>preview</a:t>
            </a:r>
            <a:r>
              <a:rPr lang="ko-KR" altLang="en-US" dirty="0"/>
              <a:t>를 화면상에 띄우게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</a:t>
            </a:r>
            <a:r>
              <a:rPr lang="en-US" altLang="ko-KR" dirty="0"/>
              <a:t>5</a:t>
            </a:r>
            <a:r>
              <a:rPr lang="ko-KR" altLang="en-US" dirty="0"/>
              <a:t>초 간격으로 사진을 찍어 서버로 전송합니다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구현된 부분은 </a:t>
            </a:r>
            <a:r>
              <a:rPr lang="ko-KR" altLang="en-US" dirty="0" err="1"/>
              <a:t>여기까지이고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서버로부터 데이터를 받아오는 작업을 진행중에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B4EA1-2AA6-4C6B-BADA-DF4158426FC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614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249177-6F29-43A3-BAB9-2E114777FF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A7F219-52F7-4A82-A3D0-AF8C4CBB1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3B66DC-B929-4616-9800-B185E7CBB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4604-250E-4009-ACB4-3EFA21C2BF27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70D7E0-707E-4AD6-9513-0FCFFD70C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1995F4-6938-4D68-9F67-0C7E8873C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7A105-45C8-42DA-BE71-83F0DE49B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751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8EBBB-8D8D-481B-8CA2-1103290EC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23301B-839E-4372-A7BA-FD691CC972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927C60-C253-42F0-9ED6-27123ADA8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4604-250E-4009-ACB4-3EFA21C2BF27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3A6756-C480-4E66-99D4-8E5EB3408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97A3FF-B0C8-49D7-A278-C0173042D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7A105-45C8-42DA-BE71-83F0DE49B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728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8A09CF-D886-476E-B87F-18D945A82F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18F56D-3F7D-4F55-9417-DA7C52F255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81FC56-81C5-4AD8-94B3-0FD825B0C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4604-250E-4009-ACB4-3EFA21C2BF27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57F346-2776-4505-9DA5-95148FBE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DAEAC-8DE2-4137-B1FF-73C102D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7A105-45C8-42DA-BE71-83F0DE49B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4850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516833" y="432000"/>
            <a:ext cx="11255200" cy="6956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13500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Garamond"/>
              <a:buNone/>
              <a:defRPr>
                <a:solidFill>
                  <a:srgbClr val="3F3F3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32000" y="1361872"/>
            <a:ext cx="11340000" cy="4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3F3F3F"/>
                </a:solidFill>
              </a:defRPr>
            </a:lvl1pPr>
            <a:lvl2pPr marL="1219170" lvl="1" indent="-40639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200"/>
              <a:buChar char="○"/>
              <a:defRPr>
                <a:solidFill>
                  <a:srgbClr val="3F3F3F"/>
                </a:solidFill>
              </a:defRPr>
            </a:lvl2pPr>
            <a:lvl3pPr marL="1828754" lvl="2" indent="-3979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100"/>
              <a:buChar char="■"/>
              <a:defRPr>
                <a:solidFill>
                  <a:srgbClr val="3F3F3F"/>
                </a:solidFill>
              </a:defRPr>
            </a:lvl3pPr>
            <a:lvl4pPr marL="2438339" lvl="3" indent="-3979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100"/>
              <a:buChar char="●"/>
              <a:defRPr>
                <a:solidFill>
                  <a:srgbClr val="3F3F3F"/>
                </a:solidFill>
              </a:defRPr>
            </a:lvl4pPr>
            <a:lvl5pPr marL="3047924" lvl="4" indent="-3979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100"/>
              <a:buChar char="○"/>
              <a:defRPr>
                <a:solidFill>
                  <a:srgbClr val="3F3F3F"/>
                </a:solidFill>
              </a:defRPr>
            </a:lvl5pPr>
            <a:lvl6pPr marL="3657509" lvl="5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11706224" y="6356351"/>
            <a:ext cx="370400" cy="3652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lvl="0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lvl="1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lvl="2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lvl="3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lvl="4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lvl="5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lvl="6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lvl="7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lvl="8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  <p:sp>
        <p:nvSpPr>
          <p:cNvPr id="54" name="Google Shape;54;p13"/>
          <p:cNvSpPr/>
          <p:nvPr/>
        </p:nvSpPr>
        <p:spPr>
          <a:xfrm>
            <a:off x="432000" y="432000"/>
            <a:ext cx="84800" cy="69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534934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BF8483-4523-4588-BEE9-89DA00D6C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DAC0B0-13A5-4185-BD80-74116D7D8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CCF269-10D5-4795-AF63-8B574D0A2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4604-250E-4009-ACB4-3EFA21C2BF27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B21763-9D31-40D2-8588-83B4EAF8D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DCF95C-964C-47BD-8F27-9D4200E1B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7A105-45C8-42DA-BE71-83F0DE49B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892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2C4BAB-3233-4FCA-B795-20DC2F22B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489A45-FDA5-48AD-9E24-98D9B2B50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085028-EFCE-4DA9-B640-9EE77E800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4604-250E-4009-ACB4-3EFA21C2BF27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C22CD0-B4C4-409E-9CF1-BB9E8F780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0C2FD9-07F5-4821-A3E4-3FC03D0CB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7A105-45C8-42DA-BE71-83F0DE49B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151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5C0C40-CF8F-4342-92E7-D785A36B6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6E271C-083A-4637-86A6-C915CBBA7A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13445A1-10DF-45BF-8FFF-8516D54A6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AD4A4C-E278-4702-A1F5-8F39B3AF3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4604-250E-4009-ACB4-3EFA21C2BF27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51298E-8EB5-4B98-B9DA-F7C0AF774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96728F-784A-4442-9F30-CC4A046E5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7A105-45C8-42DA-BE71-83F0DE49B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199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7C2C22-E2A7-4DD6-9D94-95027E08D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DE7FF7-B280-4BD2-AE96-E4F11B471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94D03F-C8F4-4F62-A26A-3EF6F24983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752A489-C721-468C-98E4-D3378B2231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E7F297-D534-4307-BAF0-E5D48609F7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6D7A1BF-EAD8-46EF-8E43-53C6D804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4604-250E-4009-ACB4-3EFA21C2BF27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FAC526F-7ECE-471A-AB9E-4615F3BB7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367B764-71CC-49C7-98C4-25E9A8F77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7A105-45C8-42DA-BE71-83F0DE49B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500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F9F633-5393-4E23-BDFA-F9FBF8FF1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D61670E-5150-4D47-AED0-92A4A17DB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4604-250E-4009-ACB4-3EFA21C2BF27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125DEF5-299D-438D-A4F7-2DE051EB3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63DBA0-E329-4B41-BA7C-9E70E9EB5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7A105-45C8-42DA-BE71-83F0DE49B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107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5C55738-4024-443C-9026-04C2B0E08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4604-250E-4009-ACB4-3EFA21C2BF27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AA93ADD-1C81-4D81-937B-768DA8CE0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74D45F-6A73-4AAB-B077-D59ADC451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7A105-45C8-42DA-BE71-83F0DE49B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387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98BD4C-859C-4D28-8E8F-128102AB3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86FBDD-DC33-4291-B4DE-A3776730E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4B5F00-5F06-48FE-A505-6F9E008D16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F15F95-3771-49DE-AD02-0000412EF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4604-250E-4009-ACB4-3EFA21C2BF27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CC488D-CCBE-4D66-B28D-C2BBE204A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B75FE5-CEDC-4146-BD44-5D9B4666D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7A105-45C8-42DA-BE71-83F0DE49B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178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B231E3-3E0E-44C4-8E08-89C6E53B4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A453192-4672-4561-8536-36F69870BF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F3A450-EC98-47D0-B10B-26F7883E91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D007FF-AD96-463D-B772-44F5E90D6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4604-250E-4009-ACB4-3EFA21C2BF27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5DBAE5-9751-4392-B005-26D10D09E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DAB4B3-F03A-42DF-BB42-A0ED3B253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7A105-45C8-42DA-BE71-83F0DE49B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050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41BA298-17F3-4CC2-9C92-FB7EA62F2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D9A1B0-DB6E-4EA0-B74A-EBBC0C1DA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F85720-0C78-4DDC-895B-67F92E4A4C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14604-250E-4009-ACB4-3EFA21C2BF27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19CFB1-1A9B-422B-971B-E4B179A1FF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91AC95-BA8B-4A49-AB4D-F42B18F001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7A105-45C8-42DA-BE71-83F0DE49B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904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04ABEF7-907D-49A6-8788-B2D03A964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784" y="0"/>
            <a:ext cx="75582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6FB490-B48D-4C95-B4D9-763743186485}"/>
              </a:ext>
            </a:extLst>
          </p:cNvPr>
          <p:cNvSpPr txBox="1"/>
          <p:nvPr/>
        </p:nvSpPr>
        <p:spPr>
          <a:xfrm>
            <a:off x="242501" y="147191"/>
            <a:ext cx="609497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800"/>
              </a:spcBef>
              <a:spcAft>
                <a:spcPts val="1200"/>
              </a:spcAft>
            </a:pPr>
            <a:r>
              <a:rPr lang="en-US" altLang="ko-KR" sz="18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SWE3028</a:t>
            </a:r>
            <a:endParaRPr lang="en-US" altLang="ko-KR" b="0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  <a:p>
            <a:b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7B8542-551B-453D-B86C-9CEB0D6309CA}"/>
              </a:ext>
            </a:extLst>
          </p:cNvPr>
          <p:cNvSpPr txBox="1"/>
          <p:nvPr/>
        </p:nvSpPr>
        <p:spPr>
          <a:xfrm>
            <a:off x="909766" y="1852652"/>
            <a:ext cx="26736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i="0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캡스톤</a:t>
            </a:r>
            <a:r>
              <a:rPr lang="ko-KR" altLang="en-US" sz="1800" b="1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 설계 프로젝트</a:t>
            </a:r>
            <a:endParaRPr lang="ko-KR" altLang="en-US" b="0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Garamond" panose="02020404030301010803" pitchFamily="18" charset="0"/>
              </a:rPr>
              <a:t>Midterm Presentation</a:t>
            </a:r>
            <a:endParaRPr lang="en-US" altLang="ko-KR" b="0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  <a:p>
            <a:b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1077AE-6FDC-402C-A769-F09ACA94EAB8}"/>
              </a:ext>
            </a:extLst>
          </p:cNvPr>
          <p:cNvSpPr txBox="1"/>
          <p:nvPr/>
        </p:nvSpPr>
        <p:spPr>
          <a:xfrm>
            <a:off x="535974" y="4122692"/>
            <a:ext cx="38259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Group D : </a:t>
            </a:r>
            <a:r>
              <a:rPr lang="ko-KR" altLang="en-US" sz="1800" b="1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이동우</a:t>
            </a:r>
            <a:r>
              <a:rPr lang="en-US" altLang="ko-KR" sz="1800" b="1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, </a:t>
            </a:r>
            <a:r>
              <a:rPr lang="ko-KR" altLang="en-US" sz="1800" b="1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원종원</a:t>
            </a:r>
            <a:r>
              <a:rPr lang="en-US" altLang="ko-KR" sz="1800" b="1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, </a:t>
            </a:r>
            <a:r>
              <a:rPr lang="ko-KR" altLang="en-US" sz="1800" b="1" i="0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신근호</a:t>
            </a:r>
            <a:endParaRPr lang="ko-KR" altLang="en-US" b="0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  <a:p>
            <a:b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4727DD-08A9-453D-934C-304FB9558915}"/>
              </a:ext>
            </a:extLst>
          </p:cNvPr>
          <p:cNvSpPr txBox="1"/>
          <p:nvPr/>
        </p:nvSpPr>
        <p:spPr>
          <a:xfrm>
            <a:off x="458745" y="4584357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dirty="0">
                <a:effectLst/>
              </a:rPr>
              <a:t> </a:t>
            </a:r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8FA933A-F03B-435D-9236-5690E129FABA}"/>
              </a:ext>
            </a:extLst>
          </p:cNvPr>
          <p:cNvCxnSpPr/>
          <p:nvPr/>
        </p:nvCxnSpPr>
        <p:spPr>
          <a:xfrm>
            <a:off x="0" y="4670854"/>
            <a:ext cx="40035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Image result for skku logo">
            <a:extLst>
              <a:ext uri="{FF2B5EF4-FFF2-40B4-BE49-F238E27FC236}">
                <a16:creationId xmlns:a16="http://schemas.microsoft.com/office/drawing/2014/main" id="{F6BA5E4E-A277-48A6-ABF3-CECF481D9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01" y="5507687"/>
            <a:ext cx="1619508" cy="162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585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98A540-5CC7-4399-9834-9D8FAA927C6F}"/>
              </a:ext>
            </a:extLst>
          </p:cNvPr>
          <p:cNvSpPr txBox="1"/>
          <p:nvPr/>
        </p:nvSpPr>
        <p:spPr>
          <a:xfrm>
            <a:off x="1076582" y="353881"/>
            <a:ext cx="10285456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2800" b="0" i="0" u="none" strike="noStrike" dirty="0">
                <a:solidFill>
                  <a:srgbClr val="3F3F3F"/>
                </a:solidFill>
                <a:effectLst/>
                <a:latin typeface="Arial" panose="020B0604020202020204" pitchFamily="34" charset="0"/>
              </a:rPr>
              <a:t>Preview &amp; upload</a:t>
            </a:r>
            <a:endParaRPr lang="ko-KR" altLang="en-US" sz="28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1AECF7-CE25-406C-8E70-C4894B337E9E}"/>
              </a:ext>
            </a:extLst>
          </p:cNvPr>
          <p:cNvSpPr/>
          <p:nvPr/>
        </p:nvSpPr>
        <p:spPr>
          <a:xfrm>
            <a:off x="963827" y="353881"/>
            <a:ext cx="112755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64423B7-011F-4926-AC9D-FF9C157687E6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34625" t="35036" r="54937" b="17169"/>
          <a:stretch/>
        </p:blipFill>
        <p:spPr>
          <a:xfrm>
            <a:off x="2293200" y="1224000"/>
            <a:ext cx="2880000" cy="50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8D1081-9342-49F6-897A-E2E022B754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35"/>
          <a:stretch/>
        </p:blipFill>
        <p:spPr>
          <a:xfrm>
            <a:off x="6480000" y="1080000"/>
            <a:ext cx="4658732" cy="566263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A30727F-FC1E-4E70-B02C-E67944A1487E}"/>
              </a:ext>
            </a:extLst>
          </p:cNvPr>
          <p:cNvSpPr/>
          <p:nvPr/>
        </p:nvSpPr>
        <p:spPr>
          <a:xfrm>
            <a:off x="7162086" y="4046952"/>
            <a:ext cx="2820114" cy="2384327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038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98A540-5CC7-4399-9834-9D8FAA927C6F}"/>
              </a:ext>
            </a:extLst>
          </p:cNvPr>
          <p:cNvSpPr txBox="1"/>
          <p:nvPr/>
        </p:nvSpPr>
        <p:spPr>
          <a:xfrm>
            <a:off x="1076582" y="353881"/>
            <a:ext cx="10285456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2800" dirty="0"/>
              <a:t>Demo</a:t>
            </a:r>
            <a:endParaRPr lang="ko-KR" altLang="en-US" sz="28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1AECF7-CE25-406C-8E70-C4894B337E9E}"/>
              </a:ext>
            </a:extLst>
          </p:cNvPr>
          <p:cNvSpPr/>
          <p:nvPr/>
        </p:nvSpPr>
        <p:spPr>
          <a:xfrm>
            <a:off x="963827" y="353881"/>
            <a:ext cx="112755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Screen_Recording_20220427-195753_Android-Camera_Example2">
            <a:hlinkClick r:id="" action="ppaction://media"/>
            <a:extLst>
              <a:ext uri="{FF2B5EF4-FFF2-40B4-BE49-F238E27FC236}">
                <a16:creationId xmlns:a16="http://schemas.microsoft.com/office/drawing/2014/main" id="{C05E2F88-C7C3-4E26-9A71-09B8B7A434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19612" y="998696"/>
            <a:ext cx="2986087" cy="573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6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98A540-5CC7-4399-9834-9D8FAA927C6F}"/>
              </a:ext>
            </a:extLst>
          </p:cNvPr>
          <p:cNvSpPr txBox="1"/>
          <p:nvPr/>
        </p:nvSpPr>
        <p:spPr>
          <a:xfrm>
            <a:off x="1076582" y="353881"/>
            <a:ext cx="10285456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2800" dirty="0"/>
              <a:t>Challenges</a:t>
            </a:r>
            <a:endParaRPr lang="ko-KR" altLang="en-US" sz="28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1AECF7-CE25-406C-8E70-C4894B337E9E}"/>
              </a:ext>
            </a:extLst>
          </p:cNvPr>
          <p:cNvSpPr/>
          <p:nvPr/>
        </p:nvSpPr>
        <p:spPr>
          <a:xfrm>
            <a:off x="963827" y="353881"/>
            <a:ext cx="112755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 descr="Minimum supported Gradle version is 5.4.1. Current version is 5.1.1. If  using the gradle wrapper... : 네이버 블로그">
            <a:extLst>
              <a:ext uri="{FF2B5EF4-FFF2-40B4-BE49-F238E27FC236}">
                <a16:creationId xmlns:a16="http://schemas.microsoft.com/office/drawing/2014/main" id="{6F24A1E8-38F0-4F4F-90F9-E8835544B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07" y="1723862"/>
            <a:ext cx="762000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D4FC54A-3320-4CEC-9047-6CA9EE70DF70}"/>
              </a:ext>
            </a:extLst>
          </p:cNvPr>
          <p:cNvSpPr/>
          <p:nvPr/>
        </p:nvSpPr>
        <p:spPr>
          <a:xfrm rot="19847407">
            <a:off x="1491628" y="2921168"/>
            <a:ext cx="4524176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VERSION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130B05-5351-4033-B2BC-688A8702C8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562" t="22818" r="44938" b="27118"/>
          <a:stretch/>
        </p:blipFill>
        <p:spPr>
          <a:xfrm>
            <a:off x="8952856" y="1723862"/>
            <a:ext cx="2706362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847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98A540-5CC7-4399-9834-9D8FAA927C6F}"/>
              </a:ext>
            </a:extLst>
          </p:cNvPr>
          <p:cNvSpPr txBox="1"/>
          <p:nvPr/>
        </p:nvSpPr>
        <p:spPr>
          <a:xfrm>
            <a:off x="563234" y="289713"/>
            <a:ext cx="10285456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dirty="0">
                <a:solidFill>
                  <a:srgbClr val="3F3F3F"/>
                </a:solidFill>
                <a:latin typeface="Arial" panose="020B0604020202020204" pitchFamily="34" charset="0"/>
              </a:rPr>
              <a:t>자세 판별 </a:t>
            </a:r>
            <a:r>
              <a:rPr lang="en-US" altLang="ko-KR" sz="2800" dirty="0">
                <a:solidFill>
                  <a:srgbClr val="3F3F3F"/>
                </a:solidFill>
                <a:latin typeface="Arial" panose="020B0604020202020204" pitchFamily="34" charset="0"/>
              </a:rPr>
              <a:t>(CNN </a:t>
            </a:r>
            <a:r>
              <a:rPr lang="ko-KR" altLang="en-US" sz="2800" dirty="0">
                <a:solidFill>
                  <a:srgbClr val="3F3F3F"/>
                </a:solidFill>
                <a:latin typeface="Arial" panose="020B0604020202020204" pitchFamily="34" charset="0"/>
              </a:rPr>
              <a:t>기반의 </a:t>
            </a:r>
            <a:r>
              <a:rPr lang="en-US" altLang="ko-KR" sz="2800" dirty="0">
                <a:solidFill>
                  <a:srgbClr val="3F3F3F"/>
                </a:solidFill>
                <a:latin typeface="Arial" panose="020B0604020202020204" pitchFamily="34" charset="0"/>
              </a:rPr>
              <a:t>Image Classification </a:t>
            </a:r>
            <a:r>
              <a:rPr lang="ko-KR" altLang="en-US" sz="2800" dirty="0">
                <a:solidFill>
                  <a:srgbClr val="3F3F3F"/>
                </a:solidFill>
                <a:latin typeface="Arial" panose="020B0604020202020204" pitchFamily="34" charset="0"/>
              </a:rPr>
              <a:t>시도 </a:t>
            </a:r>
            <a:r>
              <a:rPr lang="en-US" altLang="ko-KR" sz="2800" dirty="0">
                <a:solidFill>
                  <a:srgbClr val="3F3F3F"/>
                </a:solidFill>
                <a:latin typeface="Arial" panose="020B0604020202020204" pitchFamily="34" charset="0"/>
              </a:rPr>
              <a:t>- </a:t>
            </a:r>
            <a:r>
              <a:rPr lang="ko-KR" altLang="en-US" sz="2800" dirty="0">
                <a:solidFill>
                  <a:srgbClr val="3F3F3F"/>
                </a:solidFill>
                <a:latin typeface="Arial" panose="020B0604020202020204" pitchFamily="34" charset="0"/>
              </a:rPr>
              <a:t>데이터셋</a:t>
            </a:r>
            <a:r>
              <a:rPr lang="en-US" altLang="ko-KR" sz="2800" dirty="0">
                <a:solidFill>
                  <a:srgbClr val="3F3F3F"/>
                </a:solidFill>
                <a:latin typeface="Arial" panose="020B0604020202020204" pitchFamily="34" charset="0"/>
              </a:rPr>
              <a:t>)</a:t>
            </a:r>
            <a:endParaRPr lang="ko-KR" altLang="en-US" sz="28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1AECF7-CE25-406C-8E70-C4894B337E9E}"/>
              </a:ext>
            </a:extLst>
          </p:cNvPr>
          <p:cNvSpPr/>
          <p:nvPr/>
        </p:nvSpPr>
        <p:spPr>
          <a:xfrm>
            <a:off x="450479" y="289713"/>
            <a:ext cx="112755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6F40055-97D4-4CBD-AB25-252A196EFE64}"/>
              </a:ext>
            </a:extLst>
          </p:cNvPr>
          <p:cNvSpPr/>
          <p:nvPr/>
        </p:nvSpPr>
        <p:spPr>
          <a:xfrm>
            <a:off x="563234" y="1872551"/>
            <a:ext cx="2213811" cy="1263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동영상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670864A-1A1C-42B6-B4D6-6AF3E25A68EC}"/>
              </a:ext>
            </a:extLst>
          </p:cNvPr>
          <p:cNvCxnSpPr/>
          <p:nvPr/>
        </p:nvCxnSpPr>
        <p:spPr>
          <a:xfrm>
            <a:off x="3092679" y="2504209"/>
            <a:ext cx="15081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836E5E8-59F3-46AD-B79A-2EBBB7A3AF78}"/>
              </a:ext>
            </a:extLst>
          </p:cNvPr>
          <p:cNvSpPr/>
          <p:nvPr/>
        </p:nvSpPr>
        <p:spPr>
          <a:xfrm>
            <a:off x="4697305" y="1058789"/>
            <a:ext cx="2213811" cy="1263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프레임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35813A-FE0F-4BDF-8E5E-DA09A492B89C}"/>
              </a:ext>
            </a:extLst>
          </p:cNvPr>
          <p:cNvSpPr/>
          <p:nvPr/>
        </p:nvSpPr>
        <p:spPr>
          <a:xfrm>
            <a:off x="4849705" y="1211189"/>
            <a:ext cx="2213811" cy="1263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프레임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BE3D4F1-0BAA-43CB-8E98-F8ED055F4CE5}"/>
              </a:ext>
            </a:extLst>
          </p:cNvPr>
          <p:cNvSpPr/>
          <p:nvPr/>
        </p:nvSpPr>
        <p:spPr>
          <a:xfrm>
            <a:off x="5002105" y="1363589"/>
            <a:ext cx="2213811" cy="1263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프레임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836019-5EB6-4DA2-836F-7646BC19033B}"/>
              </a:ext>
            </a:extLst>
          </p:cNvPr>
          <p:cNvSpPr/>
          <p:nvPr/>
        </p:nvSpPr>
        <p:spPr>
          <a:xfrm>
            <a:off x="5154505" y="1515989"/>
            <a:ext cx="2213811" cy="1263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프레임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1E16AF5-B91F-49A7-AE02-CA6DCF831472}"/>
              </a:ext>
            </a:extLst>
          </p:cNvPr>
          <p:cNvSpPr/>
          <p:nvPr/>
        </p:nvSpPr>
        <p:spPr>
          <a:xfrm>
            <a:off x="5306905" y="1668389"/>
            <a:ext cx="2213811" cy="1263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프레임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093696F-35F9-423F-A226-14285F023DB1}"/>
              </a:ext>
            </a:extLst>
          </p:cNvPr>
          <p:cNvSpPr/>
          <p:nvPr/>
        </p:nvSpPr>
        <p:spPr>
          <a:xfrm>
            <a:off x="5459305" y="1820789"/>
            <a:ext cx="2213811" cy="1263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프레임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AD67528-EBDE-4872-B9E7-156812494E73}"/>
              </a:ext>
            </a:extLst>
          </p:cNvPr>
          <p:cNvSpPr/>
          <p:nvPr/>
        </p:nvSpPr>
        <p:spPr>
          <a:xfrm>
            <a:off x="5611705" y="1973189"/>
            <a:ext cx="2213811" cy="1263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프레임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B3C1394-0A52-4E9B-94CB-61FEF0FFBA59}"/>
              </a:ext>
            </a:extLst>
          </p:cNvPr>
          <p:cNvSpPr/>
          <p:nvPr/>
        </p:nvSpPr>
        <p:spPr>
          <a:xfrm>
            <a:off x="5764105" y="2125589"/>
            <a:ext cx="2213811" cy="1263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프레임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B6F2BF2-E14B-4D67-8108-4EB929735795}"/>
              </a:ext>
            </a:extLst>
          </p:cNvPr>
          <p:cNvSpPr/>
          <p:nvPr/>
        </p:nvSpPr>
        <p:spPr>
          <a:xfrm>
            <a:off x="5916505" y="2277989"/>
            <a:ext cx="2213811" cy="1263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프레임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4B9AD04-D9FE-4C0D-A9F5-D858333C4504}"/>
              </a:ext>
            </a:extLst>
          </p:cNvPr>
          <p:cNvSpPr/>
          <p:nvPr/>
        </p:nvSpPr>
        <p:spPr>
          <a:xfrm>
            <a:off x="6068905" y="2430389"/>
            <a:ext cx="2213811" cy="1263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프레임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65A144-C66C-4690-AD5A-62348649F51D}"/>
              </a:ext>
            </a:extLst>
          </p:cNvPr>
          <p:cNvSpPr/>
          <p:nvPr/>
        </p:nvSpPr>
        <p:spPr>
          <a:xfrm>
            <a:off x="6221305" y="2582789"/>
            <a:ext cx="2213811" cy="1263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프레임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BA59EEB-7156-47ED-B636-A4119C883FF4}"/>
              </a:ext>
            </a:extLst>
          </p:cNvPr>
          <p:cNvCxnSpPr/>
          <p:nvPr/>
        </p:nvCxnSpPr>
        <p:spPr>
          <a:xfrm>
            <a:off x="831273" y="5272644"/>
            <a:ext cx="22614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8114D08B-9678-4A9B-875C-6B8215CEC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673" y="4067084"/>
            <a:ext cx="5468831" cy="24111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295C12A-5DDE-4D3A-91CD-97C671BB44D8}"/>
              </a:ext>
            </a:extLst>
          </p:cNvPr>
          <p:cNvSpPr txBox="1"/>
          <p:nvPr/>
        </p:nvSpPr>
        <p:spPr>
          <a:xfrm>
            <a:off x="9393381" y="4524498"/>
            <a:ext cx="23354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/>
              <a:t>…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4121207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98A540-5CC7-4399-9834-9D8FAA927C6F}"/>
              </a:ext>
            </a:extLst>
          </p:cNvPr>
          <p:cNvSpPr txBox="1"/>
          <p:nvPr/>
        </p:nvSpPr>
        <p:spPr>
          <a:xfrm>
            <a:off x="563234" y="289713"/>
            <a:ext cx="11372092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dirty="0">
                <a:solidFill>
                  <a:srgbClr val="3F3F3F"/>
                </a:solidFill>
                <a:latin typeface="Arial" panose="020B0604020202020204" pitchFamily="34" charset="0"/>
              </a:rPr>
              <a:t>자세 판별 </a:t>
            </a:r>
            <a:r>
              <a:rPr lang="en-US" altLang="ko-KR" sz="2800" dirty="0">
                <a:solidFill>
                  <a:srgbClr val="3F3F3F"/>
                </a:solidFill>
                <a:latin typeface="Arial" panose="020B0604020202020204" pitchFamily="34" charset="0"/>
              </a:rPr>
              <a:t>(CNN </a:t>
            </a:r>
            <a:r>
              <a:rPr lang="ko-KR" altLang="en-US" sz="2800" dirty="0">
                <a:solidFill>
                  <a:srgbClr val="3F3F3F"/>
                </a:solidFill>
                <a:latin typeface="Arial" panose="020B0604020202020204" pitchFamily="34" charset="0"/>
              </a:rPr>
              <a:t>기반의 </a:t>
            </a:r>
            <a:r>
              <a:rPr lang="en-US" altLang="ko-KR" sz="2800" dirty="0">
                <a:solidFill>
                  <a:srgbClr val="3F3F3F"/>
                </a:solidFill>
                <a:latin typeface="Arial" panose="020B0604020202020204" pitchFamily="34" charset="0"/>
              </a:rPr>
              <a:t>Image Classification </a:t>
            </a:r>
            <a:r>
              <a:rPr lang="ko-KR" altLang="en-US" sz="2800" dirty="0">
                <a:solidFill>
                  <a:srgbClr val="3F3F3F"/>
                </a:solidFill>
                <a:latin typeface="Arial" panose="020B0604020202020204" pitchFamily="34" charset="0"/>
              </a:rPr>
              <a:t>시도 </a:t>
            </a:r>
            <a:r>
              <a:rPr lang="en-US" altLang="ko-KR" sz="2800" dirty="0">
                <a:solidFill>
                  <a:srgbClr val="3F3F3F"/>
                </a:solidFill>
                <a:latin typeface="Arial" panose="020B0604020202020204" pitchFamily="34" charset="0"/>
              </a:rPr>
              <a:t>– </a:t>
            </a:r>
            <a:r>
              <a:rPr lang="en-US" altLang="ko-KR" sz="2800" dirty="0" err="1">
                <a:solidFill>
                  <a:srgbClr val="3F3F3F"/>
                </a:solidFill>
                <a:latin typeface="Arial" panose="020B0604020202020204" pitchFamily="34" charset="0"/>
              </a:rPr>
              <a:t>Keypoints</a:t>
            </a:r>
            <a:r>
              <a:rPr lang="en-US" altLang="ko-KR" sz="2800" dirty="0">
                <a:solidFill>
                  <a:srgbClr val="3F3F3F"/>
                </a:solidFill>
                <a:latin typeface="Arial" panose="020B0604020202020204" pitchFamily="34" charset="0"/>
              </a:rPr>
              <a:t> </a:t>
            </a:r>
            <a:r>
              <a:rPr lang="ko-KR" altLang="en-US" sz="2800" dirty="0">
                <a:solidFill>
                  <a:srgbClr val="3F3F3F"/>
                </a:solidFill>
                <a:latin typeface="Arial" panose="020B0604020202020204" pitchFamily="34" charset="0"/>
              </a:rPr>
              <a:t>렌더링</a:t>
            </a:r>
            <a:r>
              <a:rPr lang="en-US" altLang="ko-KR" sz="2800" dirty="0">
                <a:solidFill>
                  <a:srgbClr val="3F3F3F"/>
                </a:solidFill>
                <a:latin typeface="Arial" panose="020B0604020202020204" pitchFamily="34" charset="0"/>
              </a:rPr>
              <a:t>)</a:t>
            </a:r>
            <a:endParaRPr lang="ko-KR" altLang="en-US" sz="28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1AECF7-CE25-406C-8E70-C4894B337E9E}"/>
              </a:ext>
            </a:extLst>
          </p:cNvPr>
          <p:cNvSpPr/>
          <p:nvPr/>
        </p:nvSpPr>
        <p:spPr>
          <a:xfrm>
            <a:off x="450479" y="289713"/>
            <a:ext cx="112755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실내이(가) 표시된 사진&#10;&#10;자동 생성된 설명">
            <a:extLst>
              <a:ext uri="{FF2B5EF4-FFF2-40B4-BE49-F238E27FC236}">
                <a16:creationId xmlns:a16="http://schemas.microsoft.com/office/drawing/2014/main" id="{0B7BE59D-5AF1-40BB-847C-8C8575E6A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11" y="1524495"/>
            <a:ext cx="3707740" cy="20856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CBE99F-E657-4298-AE4F-3B4D027B4A48}"/>
              </a:ext>
            </a:extLst>
          </p:cNvPr>
          <p:cNvSpPr txBox="1"/>
          <p:nvPr/>
        </p:nvSpPr>
        <p:spPr>
          <a:xfrm>
            <a:off x="1708728" y="3829193"/>
            <a:ext cx="2790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원본 이미지</a:t>
            </a:r>
          </a:p>
        </p:txBody>
      </p:sp>
      <p:pic>
        <p:nvPicPr>
          <p:cNvPr id="9" name="그림 8" descr="실내이(가) 표시된 사진&#10;&#10;자동 생성된 설명">
            <a:extLst>
              <a:ext uri="{FF2B5EF4-FFF2-40B4-BE49-F238E27FC236}">
                <a16:creationId xmlns:a16="http://schemas.microsoft.com/office/drawing/2014/main" id="{4ED74E04-1926-4930-9131-E8334CA82C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787" y="1524496"/>
            <a:ext cx="3707739" cy="20856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93EF33-1397-41C9-9B12-EAB87EE1772A}"/>
              </a:ext>
            </a:extLst>
          </p:cNvPr>
          <p:cNvSpPr txBox="1"/>
          <p:nvPr/>
        </p:nvSpPr>
        <p:spPr>
          <a:xfrm>
            <a:off x="8366825" y="3829193"/>
            <a:ext cx="2790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Rendered image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8EEE533-EFE8-44AC-9E93-E16B33935430}"/>
              </a:ext>
            </a:extLst>
          </p:cNvPr>
          <p:cNvCxnSpPr/>
          <p:nvPr/>
        </p:nvCxnSpPr>
        <p:spPr>
          <a:xfrm>
            <a:off x="5288478" y="2624447"/>
            <a:ext cx="1246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D4DD481-368A-44E3-9779-8F6F7D7380D6}"/>
              </a:ext>
            </a:extLst>
          </p:cNvPr>
          <p:cNvSpPr txBox="1"/>
          <p:nvPr/>
        </p:nvSpPr>
        <p:spPr>
          <a:xfrm>
            <a:off x="4921664" y="1816343"/>
            <a:ext cx="2877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OpenPose</a:t>
            </a:r>
            <a:r>
              <a:rPr lang="ko-KR" altLang="en-US" dirty="0"/>
              <a:t>를 통한 </a:t>
            </a:r>
            <a:endParaRPr lang="en-US" altLang="ko-KR" dirty="0"/>
          </a:p>
          <a:p>
            <a:r>
              <a:rPr lang="en-US" altLang="ko-KR" dirty="0" err="1"/>
              <a:t>Keypoints</a:t>
            </a:r>
            <a:r>
              <a:rPr lang="en-US" altLang="ko-KR" dirty="0"/>
              <a:t> </a:t>
            </a:r>
            <a:r>
              <a:rPr lang="ko-KR" altLang="en-US" dirty="0"/>
              <a:t>렌더링</a:t>
            </a:r>
          </a:p>
        </p:txBody>
      </p:sp>
      <p:pic>
        <p:nvPicPr>
          <p:cNvPr id="1026" name="Picture 2" descr="Neural Networks From Scratch - victorzhou.com">
            <a:extLst>
              <a:ext uri="{FF2B5EF4-FFF2-40B4-BE49-F238E27FC236}">
                <a16:creationId xmlns:a16="http://schemas.microsoft.com/office/drawing/2014/main" id="{D89A7974-C890-4899-993D-1629ABF11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63234" y="4540545"/>
            <a:ext cx="4055484" cy="202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4302818-886F-484B-B3DA-D7F11FD72F0E}"/>
              </a:ext>
            </a:extLst>
          </p:cNvPr>
          <p:cNvCxnSpPr/>
          <p:nvPr/>
        </p:nvCxnSpPr>
        <p:spPr>
          <a:xfrm flipH="1">
            <a:off x="7799451" y="4212915"/>
            <a:ext cx="1163782" cy="872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DEA050-8F7E-489A-9358-B8D9311D42B5}"/>
              </a:ext>
            </a:extLst>
          </p:cNvPr>
          <p:cNvSpPr/>
          <p:nvPr/>
        </p:nvSpPr>
        <p:spPr>
          <a:xfrm>
            <a:off x="6059542" y="4649035"/>
            <a:ext cx="1546291" cy="15592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Keras</a:t>
            </a:r>
            <a:r>
              <a:rPr lang="ko-KR" altLang="en-US" dirty="0"/>
              <a:t>를 </a:t>
            </a:r>
            <a:endParaRPr lang="en-US" altLang="ko-KR" dirty="0"/>
          </a:p>
          <a:p>
            <a:pPr algn="ctr"/>
            <a:r>
              <a:rPr lang="ko-KR" altLang="en-US" dirty="0"/>
              <a:t>이용한 </a:t>
            </a:r>
            <a:endParaRPr lang="en-US" altLang="ko-KR" dirty="0"/>
          </a:p>
          <a:p>
            <a:pPr algn="ctr"/>
            <a:r>
              <a:rPr lang="ko-KR" altLang="en-US" dirty="0" err="1"/>
              <a:t>전처리</a:t>
            </a:r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CB52F96-A21C-4B7E-8558-8E8514E015D7}"/>
              </a:ext>
            </a:extLst>
          </p:cNvPr>
          <p:cNvCxnSpPr/>
          <p:nvPr/>
        </p:nvCxnSpPr>
        <p:spPr>
          <a:xfrm flipH="1">
            <a:off x="4921664" y="5566611"/>
            <a:ext cx="944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72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98A540-5CC7-4399-9834-9D8FAA927C6F}"/>
              </a:ext>
            </a:extLst>
          </p:cNvPr>
          <p:cNvSpPr txBox="1"/>
          <p:nvPr/>
        </p:nvSpPr>
        <p:spPr>
          <a:xfrm>
            <a:off x="563234" y="289713"/>
            <a:ext cx="11372092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dirty="0">
                <a:solidFill>
                  <a:srgbClr val="3F3F3F"/>
                </a:solidFill>
                <a:latin typeface="Arial" panose="020B0604020202020204" pitchFamily="34" charset="0"/>
              </a:rPr>
              <a:t>자세 판별 </a:t>
            </a:r>
            <a:r>
              <a:rPr lang="en-US" altLang="ko-KR" sz="2800" dirty="0">
                <a:solidFill>
                  <a:srgbClr val="3F3F3F"/>
                </a:solidFill>
                <a:latin typeface="Arial" panose="020B0604020202020204" pitchFamily="34" charset="0"/>
              </a:rPr>
              <a:t>(CNN </a:t>
            </a:r>
            <a:r>
              <a:rPr lang="ko-KR" altLang="en-US" sz="2800" dirty="0">
                <a:solidFill>
                  <a:srgbClr val="3F3F3F"/>
                </a:solidFill>
                <a:latin typeface="Arial" panose="020B0604020202020204" pitchFamily="34" charset="0"/>
              </a:rPr>
              <a:t>기반의 </a:t>
            </a:r>
            <a:r>
              <a:rPr lang="en-US" altLang="ko-KR" sz="2800" dirty="0">
                <a:solidFill>
                  <a:srgbClr val="3F3F3F"/>
                </a:solidFill>
                <a:latin typeface="Arial" panose="020B0604020202020204" pitchFamily="34" charset="0"/>
              </a:rPr>
              <a:t>Image Classification </a:t>
            </a:r>
            <a:r>
              <a:rPr lang="ko-KR" altLang="en-US" sz="2800" dirty="0">
                <a:solidFill>
                  <a:srgbClr val="3F3F3F"/>
                </a:solidFill>
                <a:latin typeface="Arial" panose="020B0604020202020204" pitchFamily="34" charset="0"/>
              </a:rPr>
              <a:t>시도 </a:t>
            </a:r>
            <a:r>
              <a:rPr lang="en-US" altLang="ko-KR" sz="2800" dirty="0">
                <a:solidFill>
                  <a:srgbClr val="3F3F3F"/>
                </a:solidFill>
                <a:latin typeface="Arial" panose="020B0604020202020204" pitchFamily="34" charset="0"/>
              </a:rPr>
              <a:t>– </a:t>
            </a:r>
            <a:r>
              <a:rPr lang="ko-KR" altLang="en-US" sz="2800" dirty="0">
                <a:solidFill>
                  <a:srgbClr val="3F3F3F"/>
                </a:solidFill>
                <a:latin typeface="Arial" panose="020B0604020202020204" pitchFamily="34" charset="0"/>
              </a:rPr>
              <a:t>모델</a:t>
            </a:r>
            <a:r>
              <a:rPr lang="en-US" altLang="ko-KR" sz="2800" dirty="0">
                <a:solidFill>
                  <a:srgbClr val="3F3F3F"/>
                </a:solidFill>
                <a:latin typeface="Arial" panose="020B0604020202020204" pitchFamily="34" charset="0"/>
              </a:rPr>
              <a:t>, Parameters)</a:t>
            </a:r>
            <a:endParaRPr lang="ko-KR" altLang="en-US" sz="28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1AECF7-CE25-406C-8E70-C4894B337E9E}"/>
              </a:ext>
            </a:extLst>
          </p:cNvPr>
          <p:cNvSpPr/>
          <p:nvPr/>
        </p:nvSpPr>
        <p:spPr>
          <a:xfrm>
            <a:off x="450479" y="289713"/>
            <a:ext cx="112755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2F2C80D-CFD1-46E8-AFDE-B8CC22811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416" y="1082470"/>
            <a:ext cx="7297168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39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98A540-5CC7-4399-9834-9D8FAA927C6F}"/>
              </a:ext>
            </a:extLst>
          </p:cNvPr>
          <p:cNvSpPr txBox="1"/>
          <p:nvPr/>
        </p:nvSpPr>
        <p:spPr>
          <a:xfrm>
            <a:off x="563234" y="289713"/>
            <a:ext cx="11372092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dirty="0">
                <a:solidFill>
                  <a:srgbClr val="3F3F3F"/>
                </a:solidFill>
                <a:latin typeface="Arial" panose="020B0604020202020204" pitchFamily="34" charset="0"/>
              </a:rPr>
              <a:t>자세 판별 </a:t>
            </a:r>
            <a:r>
              <a:rPr lang="en-US" altLang="ko-KR" sz="2800" dirty="0">
                <a:solidFill>
                  <a:srgbClr val="3F3F3F"/>
                </a:solidFill>
                <a:latin typeface="Arial" panose="020B0604020202020204" pitchFamily="34" charset="0"/>
              </a:rPr>
              <a:t>(CNN </a:t>
            </a:r>
            <a:r>
              <a:rPr lang="ko-KR" altLang="en-US" sz="2800" dirty="0">
                <a:solidFill>
                  <a:srgbClr val="3F3F3F"/>
                </a:solidFill>
                <a:latin typeface="Arial" panose="020B0604020202020204" pitchFamily="34" charset="0"/>
              </a:rPr>
              <a:t>기반의 </a:t>
            </a:r>
            <a:r>
              <a:rPr lang="en-US" altLang="ko-KR" sz="2800" dirty="0">
                <a:solidFill>
                  <a:srgbClr val="3F3F3F"/>
                </a:solidFill>
                <a:latin typeface="Arial" panose="020B0604020202020204" pitchFamily="34" charset="0"/>
              </a:rPr>
              <a:t>Image Classification </a:t>
            </a:r>
            <a:r>
              <a:rPr lang="ko-KR" altLang="en-US" sz="2800" dirty="0">
                <a:solidFill>
                  <a:srgbClr val="3F3F3F"/>
                </a:solidFill>
                <a:latin typeface="Arial" panose="020B0604020202020204" pitchFamily="34" charset="0"/>
              </a:rPr>
              <a:t>시도 </a:t>
            </a:r>
            <a:r>
              <a:rPr lang="en-US" altLang="ko-KR" sz="2800" dirty="0">
                <a:solidFill>
                  <a:srgbClr val="3F3F3F"/>
                </a:solidFill>
                <a:latin typeface="Arial" panose="020B0604020202020204" pitchFamily="34" charset="0"/>
              </a:rPr>
              <a:t>– </a:t>
            </a:r>
            <a:r>
              <a:rPr lang="ko-KR" altLang="en-US" sz="2800" dirty="0">
                <a:solidFill>
                  <a:srgbClr val="3F3F3F"/>
                </a:solidFill>
                <a:latin typeface="Arial" panose="020B0604020202020204" pitchFamily="34" charset="0"/>
              </a:rPr>
              <a:t>결과 및 고찰</a:t>
            </a:r>
            <a:r>
              <a:rPr lang="en-US" altLang="ko-KR" sz="2800" dirty="0">
                <a:solidFill>
                  <a:srgbClr val="3F3F3F"/>
                </a:solidFill>
                <a:latin typeface="Arial" panose="020B0604020202020204" pitchFamily="34" charset="0"/>
              </a:rPr>
              <a:t>)</a:t>
            </a:r>
            <a:endParaRPr lang="ko-KR" altLang="en-US" sz="28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1AECF7-CE25-406C-8E70-C4894B337E9E}"/>
              </a:ext>
            </a:extLst>
          </p:cNvPr>
          <p:cNvSpPr/>
          <p:nvPr/>
        </p:nvSpPr>
        <p:spPr>
          <a:xfrm>
            <a:off x="450479" y="289713"/>
            <a:ext cx="112755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765FF1-1865-4157-A7AE-ECFB98268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85" y="1403384"/>
            <a:ext cx="7621867" cy="1046960"/>
          </a:xfrm>
          <a:prstGeom prst="rect">
            <a:avLst/>
          </a:prstGeom>
        </p:spPr>
      </p:pic>
      <p:pic>
        <p:nvPicPr>
          <p:cNvPr id="2050" name="Picture 2" descr="Openpose 18 keypoints... | Download Scientific Diagram">
            <a:extLst>
              <a:ext uri="{FF2B5EF4-FFF2-40B4-BE49-F238E27FC236}">
                <a16:creationId xmlns:a16="http://schemas.microsoft.com/office/drawing/2014/main" id="{2C85E604-5E4C-476F-983A-049F14192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542" y="3101537"/>
            <a:ext cx="1804771" cy="239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addy Makers: 뼈대 예측 딥러닝 모델 OpenPose 설치, 구조 분석 및 사용하기">
            <a:extLst>
              <a:ext uri="{FF2B5EF4-FFF2-40B4-BE49-F238E27FC236}">
                <a16:creationId xmlns:a16="http://schemas.microsoft.com/office/drawing/2014/main" id="{BD56D4B2-72BF-481D-906A-A48290832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206" y="3101537"/>
            <a:ext cx="6788265" cy="239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622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516833" y="432000"/>
            <a:ext cx="11255200" cy="6956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vert="horz" wrap="square" lIns="180000" tIns="0" rIns="0" bIns="0" rtlCol="0" anchor="ctr" anchorCtr="0">
            <a:noAutofit/>
          </a:bodyPr>
          <a:lstStyle/>
          <a:p>
            <a:r>
              <a:rPr lang="en-US" altLang="ko" sz="2800" b="1">
                <a:latin typeface="Garamond"/>
                <a:ea typeface="Garamond"/>
                <a:cs typeface="Garamond"/>
                <a:sym typeface="Garamond"/>
              </a:rPr>
              <a:t>Server Introduction</a:t>
            </a:r>
            <a:endParaRPr/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651" y="1551134"/>
            <a:ext cx="2590667" cy="15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7917" y="3663567"/>
            <a:ext cx="2755900" cy="29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0950" y="4146167"/>
            <a:ext cx="3289300" cy="24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9500" y="4010533"/>
            <a:ext cx="4028400" cy="2252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516833" y="432000"/>
            <a:ext cx="11255200" cy="6956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vert="horz" wrap="square" lIns="180000" tIns="0" rIns="0" bIns="0" rtlCol="0" anchor="ctr" anchorCtr="0">
            <a:noAutofit/>
          </a:bodyPr>
          <a:lstStyle/>
          <a:p>
            <a:r>
              <a:rPr lang="en-US" altLang="ko" sz="2800" b="1">
                <a:latin typeface="Garamond"/>
                <a:ea typeface="Garamond"/>
                <a:cs typeface="Garamond"/>
                <a:sym typeface="Garamond"/>
              </a:rPr>
              <a:t>Server Architecture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297" y="2567945"/>
            <a:ext cx="2641135" cy="264113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910996" y="1464802"/>
            <a:ext cx="26096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altLang="ko" sz="2667" b="1">
                <a:latin typeface="Malgun Gothic"/>
                <a:ea typeface="Malgun Gothic"/>
                <a:cs typeface="Malgun Gothic"/>
                <a:sym typeface="Malgun Gothic"/>
              </a:rPr>
              <a:t>Application</a:t>
            </a:r>
            <a:endParaRPr sz="2667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3256" y="2790743"/>
            <a:ext cx="2242344" cy="224234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5531969" y="1464816"/>
            <a:ext cx="11280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altLang="ko" sz="2667" b="1">
                <a:latin typeface="Malgun Gothic"/>
                <a:ea typeface="Malgun Gothic"/>
                <a:cs typeface="Malgun Gothic"/>
                <a:sym typeface="Malgun Gothic"/>
              </a:rPr>
              <a:t>S3</a:t>
            </a:r>
            <a:endParaRPr sz="2667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5445" y="2567954"/>
            <a:ext cx="2641135" cy="26411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8671207" y="1464812"/>
            <a:ext cx="26096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2667" b="1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" sz="2667" b="1">
                <a:latin typeface="Malgun Gothic"/>
                <a:ea typeface="Malgun Gothic"/>
                <a:cs typeface="Malgun Gothic"/>
                <a:sym typeface="Malgun Gothic"/>
              </a:rPr>
              <a:t>EC2</a:t>
            </a:r>
            <a:endParaRPr sz="2667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3633425" y="2790725"/>
            <a:ext cx="1240400" cy="5988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-US" altLang="ko" sz="1467" b="1"/>
              <a:t>download</a:t>
            </a:r>
            <a:endParaRPr sz="1467" b="1"/>
          </a:p>
        </p:txBody>
      </p:sp>
      <p:sp>
        <p:nvSpPr>
          <p:cNvPr id="82" name="Google Shape;82;p16"/>
          <p:cNvSpPr/>
          <p:nvPr/>
        </p:nvSpPr>
        <p:spPr>
          <a:xfrm>
            <a:off x="7265592" y="2790725"/>
            <a:ext cx="1240400" cy="5988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-US" altLang="ko" sz="1467" b="1"/>
              <a:t>transfer</a:t>
            </a:r>
            <a:endParaRPr sz="1467" b="1"/>
          </a:p>
        </p:txBody>
      </p:sp>
      <p:sp>
        <p:nvSpPr>
          <p:cNvPr id="83" name="Google Shape;83;p16"/>
          <p:cNvSpPr/>
          <p:nvPr/>
        </p:nvSpPr>
        <p:spPr>
          <a:xfrm>
            <a:off x="7185259" y="4434300"/>
            <a:ext cx="1240400" cy="59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-US" altLang="ko" sz="1467" b="1"/>
              <a:t>transfer</a:t>
            </a:r>
            <a:endParaRPr sz="1467" b="1"/>
          </a:p>
        </p:txBody>
      </p:sp>
      <p:sp>
        <p:nvSpPr>
          <p:cNvPr id="84" name="Google Shape;84;p16"/>
          <p:cNvSpPr/>
          <p:nvPr/>
        </p:nvSpPr>
        <p:spPr>
          <a:xfrm>
            <a:off x="3782859" y="4434300"/>
            <a:ext cx="1240400" cy="59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r>
              <a:rPr lang="en-US" altLang="ko" sz="1467" b="1"/>
              <a:t>upload</a:t>
            </a:r>
            <a:endParaRPr sz="1467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98A540-5CC7-4399-9834-9D8FAA927C6F}"/>
              </a:ext>
            </a:extLst>
          </p:cNvPr>
          <p:cNvSpPr txBox="1"/>
          <p:nvPr/>
        </p:nvSpPr>
        <p:spPr>
          <a:xfrm>
            <a:off x="1076582" y="353881"/>
            <a:ext cx="10285456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2800" b="0" i="0" u="none" strike="noStrike" dirty="0">
                <a:solidFill>
                  <a:srgbClr val="3F3F3F"/>
                </a:solidFill>
                <a:effectLst/>
                <a:latin typeface="Arial" panose="020B0604020202020204" pitchFamily="34" charset="0"/>
              </a:rPr>
              <a:t>App</a:t>
            </a:r>
            <a:endParaRPr lang="ko-KR" altLang="en-US" sz="28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1AECF7-CE25-406C-8E70-C4894B337E9E}"/>
              </a:ext>
            </a:extLst>
          </p:cNvPr>
          <p:cNvSpPr/>
          <p:nvPr/>
        </p:nvSpPr>
        <p:spPr>
          <a:xfrm>
            <a:off x="963827" y="353881"/>
            <a:ext cx="112755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CD315C6-F213-419D-AA2E-6923CF05D7E2}"/>
              </a:ext>
            </a:extLst>
          </p:cNvPr>
          <p:cNvGrpSpPr/>
          <p:nvPr/>
        </p:nvGrpSpPr>
        <p:grpSpPr>
          <a:xfrm>
            <a:off x="2827005" y="1558831"/>
            <a:ext cx="5277978" cy="4737631"/>
            <a:chOff x="1677473" y="1915883"/>
            <a:chExt cx="5277978" cy="4737631"/>
          </a:xfrm>
        </p:grpSpPr>
        <p:pic>
          <p:nvPicPr>
            <p:cNvPr id="3084" name="Picture 12" descr="사람 의자 옆모습 스톡 일러스트, 이미지 및 벡터 | Shutterstock">
              <a:extLst>
                <a:ext uri="{FF2B5EF4-FFF2-40B4-BE49-F238E27FC236}">
                  <a16:creationId xmlns:a16="http://schemas.microsoft.com/office/drawing/2014/main" id="{51B149FC-1B45-4691-8230-AA2EA567E6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12" t="8616" r="34981" b="16499"/>
            <a:stretch/>
          </p:blipFill>
          <p:spPr bwMode="auto">
            <a:xfrm>
              <a:off x="4187284" y="1915883"/>
              <a:ext cx="2768167" cy="4737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24C24D67-6770-402A-96AC-DD074AA67031}"/>
                </a:ext>
              </a:extLst>
            </p:cNvPr>
            <p:cNvGrpSpPr/>
            <p:nvPr/>
          </p:nvGrpSpPr>
          <p:grpSpPr>
            <a:xfrm>
              <a:off x="1677473" y="1915884"/>
              <a:ext cx="3893895" cy="2587310"/>
              <a:chOff x="1677473" y="1915884"/>
              <a:chExt cx="3893895" cy="2587310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83B074DA-1C3E-4861-AE47-D74711A09AF9}"/>
                  </a:ext>
                </a:extLst>
              </p:cNvPr>
              <p:cNvGrpSpPr/>
              <p:nvPr/>
            </p:nvGrpSpPr>
            <p:grpSpPr>
              <a:xfrm>
                <a:off x="1677473" y="1915884"/>
                <a:ext cx="3737103" cy="2587310"/>
                <a:chOff x="1139697" y="1924594"/>
                <a:chExt cx="3737103" cy="2587310"/>
              </a:xfrm>
            </p:grpSpPr>
            <p:cxnSp>
              <p:nvCxnSpPr>
                <p:cNvPr id="3" name="직선 화살표 연결선 2">
                  <a:extLst>
                    <a:ext uri="{FF2B5EF4-FFF2-40B4-BE49-F238E27FC236}">
                      <a16:creationId xmlns:a16="http://schemas.microsoft.com/office/drawing/2014/main" id="{5E4F5315-1F0A-4B50-9CD7-0BE3C8C98D27}"/>
                    </a:ext>
                  </a:extLst>
                </p:cNvPr>
                <p:cNvCxnSpPr/>
                <p:nvPr/>
              </p:nvCxnSpPr>
              <p:spPr>
                <a:xfrm>
                  <a:off x="1860331" y="4151586"/>
                  <a:ext cx="301646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직선 화살표 연결선 6">
                  <a:extLst>
                    <a:ext uri="{FF2B5EF4-FFF2-40B4-BE49-F238E27FC236}">
                      <a16:creationId xmlns:a16="http://schemas.microsoft.com/office/drawing/2014/main" id="{DBFA8FD8-F11F-447B-AA10-9DC23D9517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60331" y="1924594"/>
                  <a:ext cx="2946800" cy="222699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3074" name="Picture 2" descr="아이폰 만자나 스마트폰 새로운 - Pixabay의 무료 이미지">
                  <a:extLst>
                    <a:ext uri="{FF2B5EF4-FFF2-40B4-BE49-F238E27FC236}">
                      <a16:creationId xmlns:a16="http://schemas.microsoft.com/office/drawing/2014/main" id="{556EAE5F-42DD-4B54-90FD-E2EE9239DF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1139697" y="3791270"/>
                  <a:ext cx="720634" cy="72063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" name="원호 8">
                  <a:extLst>
                    <a:ext uri="{FF2B5EF4-FFF2-40B4-BE49-F238E27FC236}">
                      <a16:creationId xmlns:a16="http://schemas.microsoft.com/office/drawing/2014/main" id="{F7F5EA16-398B-4F7C-AF14-94F8B736E96C}"/>
                    </a:ext>
                  </a:extLst>
                </p:cNvPr>
                <p:cNvSpPr/>
                <p:nvPr/>
              </p:nvSpPr>
              <p:spPr>
                <a:xfrm>
                  <a:off x="2017123" y="3791269"/>
                  <a:ext cx="720633" cy="720633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E3F1D37-15E5-4E00-BE87-E3F86268227E}"/>
                    </a:ext>
                  </a:extLst>
                </p:cNvPr>
                <p:cNvSpPr txBox="1"/>
                <p:nvPr/>
              </p:nvSpPr>
              <p:spPr>
                <a:xfrm>
                  <a:off x="2580963" y="3629435"/>
                  <a:ext cx="6586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/>
                    <a:t>60</a:t>
                  </a:r>
                  <a:r>
                    <a:rPr lang="en-US" altLang="ko-KR" b="0" i="1" dirty="0">
                      <a:solidFill>
                        <a:srgbClr val="000000"/>
                      </a:solidFill>
                      <a:effectLst/>
                      <a:latin typeface="se-nanummyeongjo"/>
                    </a:rPr>
                    <a:t>°</a:t>
                  </a:r>
                  <a:endParaRPr lang="ko-KR" altLang="en-US" dirty="0"/>
                </a:p>
              </p:txBody>
            </p:sp>
          </p:grp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A0CC0F08-AA99-430F-8212-68D55112970F}"/>
                  </a:ext>
                </a:extLst>
              </p:cNvPr>
              <p:cNvCxnSpPr/>
              <p:nvPr/>
            </p:nvCxnSpPr>
            <p:spPr>
              <a:xfrm flipV="1">
                <a:off x="2464526" y="2856411"/>
                <a:ext cx="3106842" cy="1286464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40D564-C9DD-48FB-BD47-9956131653F5}"/>
                  </a:ext>
                </a:extLst>
              </p:cNvPr>
              <p:cNvSpPr txBox="1"/>
              <p:nvPr/>
            </p:nvSpPr>
            <p:spPr>
              <a:xfrm>
                <a:off x="4384795" y="2843246"/>
                <a:ext cx="8403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i="1" dirty="0">
                    <a:solidFill>
                      <a:srgbClr val="000000"/>
                    </a:solidFill>
                    <a:latin typeface="se-nanummyeongjo"/>
                  </a:rPr>
                  <a:t>60</a:t>
                </a:r>
                <a:r>
                  <a:rPr lang="en-US" altLang="ko-KR" b="0" i="1" dirty="0">
                    <a:solidFill>
                      <a:srgbClr val="000000"/>
                    </a:solidFill>
                    <a:effectLst/>
                    <a:latin typeface="se-nanummyeongjo"/>
                  </a:rPr>
                  <a:t>cm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2419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98A540-5CC7-4399-9834-9D8FAA927C6F}"/>
              </a:ext>
            </a:extLst>
          </p:cNvPr>
          <p:cNvSpPr txBox="1"/>
          <p:nvPr/>
        </p:nvSpPr>
        <p:spPr>
          <a:xfrm>
            <a:off x="1076582" y="353881"/>
            <a:ext cx="10285456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2800" b="0" i="0" u="none" strike="noStrike" dirty="0">
                <a:solidFill>
                  <a:srgbClr val="3F3F3F"/>
                </a:solidFill>
                <a:effectLst/>
                <a:latin typeface="Arial" panose="020B0604020202020204" pitchFamily="34" charset="0"/>
              </a:rPr>
              <a:t>App – Face Distance</a:t>
            </a:r>
            <a:endParaRPr lang="ko-KR" altLang="en-US" sz="28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1AECF7-CE25-406C-8E70-C4894B337E9E}"/>
              </a:ext>
            </a:extLst>
          </p:cNvPr>
          <p:cNvSpPr/>
          <p:nvPr/>
        </p:nvSpPr>
        <p:spPr>
          <a:xfrm>
            <a:off x="963827" y="353881"/>
            <a:ext cx="112755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alt tag">
            <a:extLst>
              <a:ext uri="{FF2B5EF4-FFF2-40B4-BE49-F238E27FC236}">
                <a16:creationId xmlns:a16="http://schemas.microsoft.com/office/drawing/2014/main" id="{B2768F75-577C-40CA-8491-E28966722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561" y="1415815"/>
            <a:ext cx="4218330" cy="268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3E8D2A8-8B89-407C-8F23-6E27A295CD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938" t="24533" r="11004" b="11330"/>
          <a:stretch/>
        </p:blipFill>
        <p:spPr>
          <a:xfrm>
            <a:off x="6301740" y="1455420"/>
            <a:ext cx="4640139" cy="327325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EEBDE90-C0A9-4090-861E-D9F9734096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651" t="46667" r="23139" b="49755"/>
          <a:stretch/>
        </p:blipFill>
        <p:spPr>
          <a:xfrm>
            <a:off x="1554481" y="5059680"/>
            <a:ext cx="2140628" cy="51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26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98A540-5CC7-4399-9834-9D8FAA927C6F}"/>
              </a:ext>
            </a:extLst>
          </p:cNvPr>
          <p:cNvSpPr txBox="1"/>
          <p:nvPr/>
        </p:nvSpPr>
        <p:spPr>
          <a:xfrm>
            <a:off x="1076582" y="353881"/>
            <a:ext cx="10285456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2800" b="0" i="0" u="none" strike="noStrike" dirty="0">
                <a:solidFill>
                  <a:srgbClr val="3F3F3F"/>
                </a:solidFill>
                <a:effectLst/>
                <a:latin typeface="Arial" panose="020B0604020202020204" pitchFamily="34" charset="0"/>
              </a:rPr>
              <a:t>App – Rotation angle</a:t>
            </a:r>
            <a:endParaRPr lang="ko-KR" altLang="en-US" sz="28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1AECF7-CE25-406C-8E70-C4894B337E9E}"/>
              </a:ext>
            </a:extLst>
          </p:cNvPr>
          <p:cNvSpPr/>
          <p:nvPr/>
        </p:nvSpPr>
        <p:spPr>
          <a:xfrm>
            <a:off x="963827" y="353881"/>
            <a:ext cx="112755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C3DD07-5E3F-46F8-A79D-9E95423377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21" t="29885" r="45011" b="32720"/>
          <a:stretch/>
        </p:blipFill>
        <p:spPr>
          <a:xfrm>
            <a:off x="3713192" y="1513437"/>
            <a:ext cx="4765616" cy="449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33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98A540-5CC7-4399-9834-9D8FAA927C6F}"/>
              </a:ext>
            </a:extLst>
          </p:cNvPr>
          <p:cNvSpPr txBox="1"/>
          <p:nvPr/>
        </p:nvSpPr>
        <p:spPr>
          <a:xfrm>
            <a:off x="1076582" y="353881"/>
            <a:ext cx="10285456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2800" dirty="0">
                <a:solidFill>
                  <a:srgbClr val="3F3F3F"/>
                </a:solidFill>
                <a:latin typeface="Arial" panose="020B0604020202020204" pitchFamily="34" charset="0"/>
              </a:rPr>
              <a:t>Language &amp; Design Pattern</a:t>
            </a:r>
            <a:endParaRPr lang="ko-KR" altLang="en-US" sz="28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1AECF7-CE25-406C-8E70-C4894B337E9E}"/>
              </a:ext>
            </a:extLst>
          </p:cNvPr>
          <p:cNvSpPr/>
          <p:nvPr/>
        </p:nvSpPr>
        <p:spPr>
          <a:xfrm>
            <a:off x="963827" y="353881"/>
            <a:ext cx="112755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자바 상속">
            <a:extLst>
              <a:ext uri="{FF2B5EF4-FFF2-40B4-BE49-F238E27FC236}">
                <a16:creationId xmlns:a16="http://schemas.microsoft.com/office/drawing/2014/main" id="{C0BA77FF-2C11-4847-9982-9B7B072D5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320" y="1127760"/>
            <a:ext cx="47244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안드로이드 스튜디오 - 해시넷">
            <a:extLst>
              <a:ext uri="{FF2B5EF4-FFF2-40B4-BE49-F238E27FC236}">
                <a16:creationId xmlns:a16="http://schemas.microsoft.com/office/drawing/2014/main" id="{74113DCD-C885-4EEC-8E00-B9DB7157C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4038"/>
            <a:ext cx="3714750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9D4314F8-A07F-43BA-9AB2-1DAB3C76EB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" t="-358" r="66700" b="358"/>
          <a:stretch/>
        </p:blipFill>
        <p:spPr bwMode="auto">
          <a:xfrm>
            <a:off x="4411980" y="3656799"/>
            <a:ext cx="254508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565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98A540-5CC7-4399-9834-9D8FAA927C6F}"/>
              </a:ext>
            </a:extLst>
          </p:cNvPr>
          <p:cNvSpPr txBox="1"/>
          <p:nvPr/>
        </p:nvSpPr>
        <p:spPr>
          <a:xfrm>
            <a:off x="1076582" y="353881"/>
            <a:ext cx="10285456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2800" b="0" i="0" u="none" strike="noStrike">
                <a:solidFill>
                  <a:srgbClr val="3F3F3F"/>
                </a:solidFill>
                <a:effectLst/>
                <a:latin typeface="Arial" panose="020B0604020202020204" pitchFamily="34" charset="0"/>
              </a:rPr>
              <a:t>Layout</a:t>
            </a:r>
            <a:endParaRPr lang="ko-KR" altLang="en-US" sz="28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1AECF7-CE25-406C-8E70-C4894B337E9E}"/>
              </a:ext>
            </a:extLst>
          </p:cNvPr>
          <p:cNvSpPr/>
          <p:nvPr/>
        </p:nvSpPr>
        <p:spPr>
          <a:xfrm>
            <a:off x="963827" y="353881"/>
            <a:ext cx="112755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FCE1F3-C7C0-4C34-9A16-03AA64441197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47431" t="21191" r="44886" b="45199"/>
          <a:stretch/>
        </p:blipFill>
        <p:spPr>
          <a:xfrm>
            <a:off x="2291487" y="1223521"/>
            <a:ext cx="2880000" cy="504000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A3CC288-1578-471B-A032-813BDCCC64D9}"/>
              </a:ext>
            </a:extLst>
          </p:cNvPr>
          <p:cNvSpPr/>
          <p:nvPr/>
        </p:nvSpPr>
        <p:spPr>
          <a:xfrm rot="10800000">
            <a:off x="1803031" y="4738111"/>
            <a:ext cx="655468" cy="330262"/>
          </a:xfrm>
          <a:prstGeom prst="rightArrow">
            <a:avLst>
              <a:gd name="adj1" fmla="val 30027"/>
              <a:gd name="adj2" fmla="val 5998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B19AE4-C99E-4FC9-BAA6-4A25ACCC78F9}"/>
              </a:ext>
            </a:extLst>
          </p:cNvPr>
          <p:cNvSpPr txBox="1"/>
          <p:nvPr/>
        </p:nvSpPr>
        <p:spPr>
          <a:xfrm>
            <a:off x="1014422" y="4699041"/>
            <a:ext cx="2168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Guide</a:t>
            </a:r>
            <a:endParaRPr lang="ko-KR" altLang="en-US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DF57147-C5BC-475F-B199-D1865AED8A59}"/>
              </a:ext>
            </a:extLst>
          </p:cNvPr>
          <p:cNvSpPr/>
          <p:nvPr/>
        </p:nvSpPr>
        <p:spPr>
          <a:xfrm rot="10800000">
            <a:off x="1803029" y="5296945"/>
            <a:ext cx="655469" cy="294909"/>
          </a:xfrm>
          <a:prstGeom prst="rightArrow">
            <a:avLst>
              <a:gd name="adj1" fmla="val 30027"/>
              <a:gd name="adj2" fmla="val 5998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9E5907-1CE9-41DE-A23D-409DB468063E}"/>
              </a:ext>
            </a:extLst>
          </p:cNvPr>
          <p:cNvSpPr txBox="1"/>
          <p:nvPr/>
        </p:nvSpPr>
        <p:spPr>
          <a:xfrm>
            <a:off x="963827" y="5259734"/>
            <a:ext cx="2168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Panel</a:t>
            </a:r>
            <a:endParaRPr lang="ko-KR" altLang="en-US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0579619E-1A8F-4AFC-AC1C-3E787FD9AAB7}"/>
              </a:ext>
            </a:extLst>
          </p:cNvPr>
          <p:cNvSpPr/>
          <p:nvPr/>
        </p:nvSpPr>
        <p:spPr>
          <a:xfrm rot="10800000">
            <a:off x="2809872" y="5820427"/>
            <a:ext cx="638177" cy="351458"/>
          </a:xfrm>
          <a:prstGeom prst="rightArrow">
            <a:avLst>
              <a:gd name="adj1" fmla="val 30027"/>
              <a:gd name="adj2" fmla="val 5998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DDBFEB-2664-4038-A908-2CDF8FB132DA}"/>
              </a:ext>
            </a:extLst>
          </p:cNvPr>
          <p:cNvSpPr txBox="1"/>
          <p:nvPr/>
        </p:nvSpPr>
        <p:spPr>
          <a:xfrm>
            <a:off x="456151" y="5802553"/>
            <a:ext cx="2423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Button(</a:t>
            </a:r>
            <a:r>
              <a:rPr lang="en-US" altLang="ko-KR" dirty="0" err="1"/>
              <a:t>onClick</a:t>
            </a:r>
            <a:r>
              <a:rPr lang="en-US" altLang="ko-KR" dirty="0"/>
              <a:t> Event)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C677BBA-FC25-4BD5-808B-C68157A8D7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35"/>
          <a:stretch/>
        </p:blipFill>
        <p:spPr>
          <a:xfrm>
            <a:off x="6480000" y="1080000"/>
            <a:ext cx="4658732" cy="566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941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F635103A-02BD-4947-9A5B-6558520DDA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35"/>
          <a:stretch/>
        </p:blipFill>
        <p:spPr>
          <a:xfrm>
            <a:off x="6480000" y="1080000"/>
            <a:ext cx="4658732" cy="56626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98A540-5CC7-4399-9834-9D8FAA927C6F}"/>
              </a:ext>
            </a:extLst>
          </p:cNvPr>
          <p:cNvSpPr txBox="1"/>
          <p:nvPr/>
        </p:nvSpPr>
        <p:spPr>
          <a:xfrm>
            <a:off x="1076582" y="353881"/>
            <a:ext cx="10285456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2800" b="0" i="0" u="none" strike="noStrike" dirty="0">
                <a:solidFill>
                  <a:srgbClr val="3F3F3F"/>
                </a:solidFill>
                <a:effectLst/>
                <a:latin typeface="Arial" panose="020B0604020202020204" pitchFamily="34" charset="0"/>
              </a:rPr>
              <a:t>Initiation</a:t>
            </a:r>
            <a:endParaRPr lang="ko-KR" altLang="en-US" sz="28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1AECF7-CE25-406C-8E70-C4894B337E9E}"/>
              </a:ext>
            </a:extLst>
          </p:cNvPr>
          <p:cNvSpPr/>
          <p:nvPr/>
        </p:nvSpPr>
        <p:spPr>
          <a:xfrm>
            <a:off x="963827" y="353881"/>
            <a:ext cx="112755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E91DE73-1D58-4421-876F-4BB549964F99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5680" t="44181" r="60953" b="27205"/>
          <a:stretch/>
        </p:blipFill>
        <p:spPr>
          <a:xfrm>
            <a:off x="2293200" y="1224000"/>
            <a:ext cx="288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62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F635103A-02BD-4947-9A5B-6558520DDA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35"/>
          <a:stretch/>
        </p:blipFill>
        <p:spPr>
          <a:xfrm>
            <a:off x="6480000" y="1080000"/>
            <a:ext cx="4658732" cy="56626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98A540-5CC7-4399-9834-9D8FAA927C6F}"/>
              </a:ext>
            </a:extLst>
          </p:cNvPr>
          <p:cNvSpPr txBox="1"/>
          <p:nvPr/>
        </p:nvSpPr>
        <p:spPr>
          <a:xfrm>
            <a:off x="1076582" y="353881"/>
            <a:ext cx="10285456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2800" b="0" i="0" u="none" strike="noStrike" dirty="0">
                <a:solidFill>
                  <a:srgbClr val="3F3F3F"/>
                </a:solidFill>
                <a:effectLst/>
                <a:latin typeface="Arial" panose="020B0604020202020204" pitchFamily="34" charset="0"/>
              </a:rPr>
              <a:t>Distance Setting</a:t>
            </a:r>
            <a:endParaRPr lang="ko-KR" altLang="en-US" sz="28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1AECF7-CE25-406C-8E70-C4894B337E9E}"/>
              </a:ext>
            </a:extLst>
          </p:cNvPr>
          <p:cNvSpPr/>
          <p:nvPr/>
        </p:nvSpPr>
        <p:spPr>
          <a:xfrm>
            <a:off x="963827" y="353881"/>
            <a:ext cx="112755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7C1E26E-1879-4E2D-882C-81C996E4386C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1189" t="41905" r="64042" b="24762"/>
          <a:stretch/>
        </p:blipFill>
        <p:spPr>
          <a:xfrm>
            <a:off x="2293200" y="1224000"/>
            <a:ext cx="2880000" cy="5040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1726C1B-CF46-481F-81CF-86341879C736}"/>
              </a:ext>
            </a:extLst>
          </p:cNvPr>
          <p:cNvSpPr/>
          <p:nvPr/>
        </p:nvSpPr>
        <p:spPr>
          <a:xfrm>
            <a:off x="7146846" y="1913352"/>
            <a:ext cx="2873829" cy="1328057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575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98A540-5CC7-4399-9834-9D8FAA927C6F}"/>
              </a:ext>
            </a:extLst>
          </p:cNvPr>
          <p:cNvSpPr txBox="1"/>
          <p:nvPr/>
        </p:nvSpPr>
        <p:spPr>
          <a:xfrm>
            <a:off x="1076582" y="353881"/>
            <a:ext cx="10285456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2800" b="0" i="0" u="none" strike="noStrike" dirty="0">
                <a:solidFill>
                  <a:srgbClr val="3F3F3F"/>
                </a:solidFill>
                <a:effectLst/>
                <a:latin typeface="Arial" panose="020B0604020202020204" pitchFamily="34" charset="0"/>
              </a:rPr>
              <a:t>Angle Setting</a:t>
            </a:r>
            <a:endParaRPr lang="ko-KR" altLang="en-US" sz="28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1AECF7-CE25-406C-8E70-C4894B337E9E}"/>
              </a:ext>
            </a:extLst>
          </p:cNvPr>
          <p:cNvSpPr/>
          <p:nvPr/>
        </p:nvSpPr>
        <p:spPr>
          <a:xfrm>
            <a:off x="963827" y="353881"/>
            <a:ext cx="112755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CBB9F6E-D85A-42E0-89E8-E9E6D3B7490F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9251" t="38889" r="63340" b="23056"/>
          <a:stretch/>
        </p:blipFill>
        <p:spPr>
          <a:xfrm>
            <a:off x="2293200" y="1224000"/>
            <a:ext cx="2880000" cy="50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EF3E89E-6883-48DD-8AD4-0CB18689A5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35"/>
          <a:stretch/>
        </p:blipFill>
        <p:spPr>
          <a:xfrm>
            <a:off x="6480000" y="1080000"/>
            <a:ext cx="4658732" cy="566263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408B1E1-4136-4755-9E37-270BEE155B9B}"/>
              </a:ext>
            </a:extLst>
          </p:cNvPr>
          <p:cNvSpPr/>
          <p:nvPr/>
        </p:nvSpPr>
        <p:spPr>
          <a:xfrm>
            <a:off x="7123986" y="3185893"/>
            <a:ext cx="3742134" cy="883188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382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1061</Words>
  <Application>Microsoft Office PowerPoint</Application>
  <PresentationFormat>와이드스크린</PresentationFormat>
  <Paragraphs>129</Paragraphs>
  <Slides>18</Slides>
  <Notes>17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se-nanummyeongjo</vt:lpstr>
      <vt:lpstr>Malgun Gothic</vt:lpstr>
      <vt:lpstr>Malgun Gothic</vt:lpstr>
      <vt:lpstr>Arial</vt:lpstr>
      <vt:lpstr>Corbel</vt:lpstr>
      <vt:lpstr>Garamond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Server Introduction</vt:lpstr>
      <vt:lpstr>Server Architecture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원종원</dc:creator>
  <cp:lastModifiedBy>신근호</cp:lastModifiedBy>
  <cp:revision>4</cp:revision>
  <dcterms:created xsi:type="dcterms:W3CDTF">2022-04-27T09:49:18Z</dcterms:created>
  <dcterms:modified xsi:type="dcterms:W3CDTF">2022-04-28T05:33:09Z</dcterms:modified>
</cp:coreProperties>
</file>